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8" r:id="rId2"/>
    <p:sldId id="279" r:id="rId3"/>
    <p:sldId id="276" r:id="rId4"/>
    <p:sldId id="282" r:id="rId5"/>
    <p:sldId id="284" r:id="rId6"/>
    <p:sldId id="285" r:id="rId7"/>
    <p:sldId id="283" r:id="rId8"/>
    <p:sldId id="272" r:id="rId9"/>
    <p:sldId id="271" r:id="rId10"/>
    <p:sldId id="266" r:id="rId11"/>
    <p:sldId id="280" r:id="rId12"/>
    <p:sldId id="264" r:id="rId13"/>
    <p:sldId id="270" r:id="rId14"/>
    <p:sldId id="269" r:id="rId15"/>
    <p:sldId id="277" r:id="rId16"/>
    <p:sldId id="275" r:id="rId17"/>
    <p:sldId id="268" r:id="rId18"/>
    <p:sldId id="281" r:id="rId19"/>
    <p:sldId id="267" r:id="rId20"/>
    <p:sldId id="273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A6FAD59-93BB-44A4-B111-8069587527CB}">
          <p14:sldIdLst>
            <p14:sldId id="278"/>
            <p14:sldId id="279"/>
            <p14:sldId id="276"/>
            <p14:sldId id="282"/>
            <p14:sldId id="284"/>
            <p14:sldId id="285"/>
            <p14:sldId id="283"/>
            <p14:sldId id="272"/>
            <p14:sldId id="271"/>
            <p14:sldId id="266"/>
            <p14:sldId id="280"/>
          </p14:sldIdLst>
        </p14:section>
        <p14:section name="Slides de apoio" id="{4526AB34-A102-48F7-8DCE-C11B8AF4FF0A}">
          <p14:sldIdLst>
            <p14:sldId id="264"/>
            <p14:sldId id="270"/>
            <p14:sldId id="269"/>
            <p14:sldId id="277"/>
            <p14:sldId id="275"/>
            <p14:sldId id="268"/>
            <p14:sldId id="281"/>
            <p14:sldId id="26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2C2C2"/>
    <a:srgbClr val="9E9E9E"/>
    <a:srgbClr val="797979"/>
    <a:srgbClr val="545454"/>
    <a:srgbClr val="3D3D3D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7787D92-AD55-F765-62E0-9280A372DF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16AD2-7DB6-183B-9656-EC59D098B1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96F72-1D41-4C47-9083-5A92D91ACE5F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49FB9E-3F1D-C99E-F101-B4F4130F15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DBCCF3-3370-5E3E-9BFA-B2358B70DC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3CE07-63EC-4BC7-89C4-129CFFF93B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348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DC122-491A-4729-8DCB-FFB154353770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E81C1-C36A-4968-9D0C-4E14F8DE56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7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C8AD8-11CA-EDC1-4B84-5301CDD4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3298" y="155529"/>
            <a:ext cx="31630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9701C3-CE6C-4857-87C2-1CECD22C0AE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2548999F-89BB-AF88-5F87-947DFD85B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5529"/>
            <a:ext cx="1207018" cy="36512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888DD64-4FF1-ADA3-398C-20BDA3BD159A}"/>
              </a:ext>
            </a:extLst>
          </p:cNvPr>
          <p:cNvCxnSpPr>
            <a:cxnSpLocks/>
            <a:stCxn id="7" idx="3"/>
            <a:endCxn id="6" idx="1"/>
          </p:cNvCxnSpPr>
          <p:nvPr userDrawn="1"/>
        </p:nvCxnSpPr>
        <p:spPr>
          <a:xfrm>
            <a:off x="1359418" y="338092"/>
            <a:ext cx="103638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B09CCF-62CD-1B91-4543-C9D89A055ACD}"/>
              </a:ext>
            </a:extLst>
          </p:cNvPr>
          <p:cNvSpPr txBox="1"/>
          <p:nvPr userDrawn="1"/>
        </p:nvSpPr>
        <p:spPr>
          <a:xfrm>
            <a:off x="152401" y="6444476"/>
            <a:ext cx="5014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Insper 2022.1: Projeto final - Visão de máquina + Robótica Industrial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5CD22E-2FF2-35A2-8303-6FB5B81462E6}"/>
              </a:ext>
            </a:extLst>
          </p:cNvPr>
          <p:cNvSpPr txBox="1"/>
          <p:nvPr userDrawn="1"/>
        </p:nvSpPr>
        <p:spPr>
          <a:xfrm>
            <a:off x="8515857" y="6441301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Isadora S. Dalberto, Juan G. Ruiz, Diogo A. Nobre</a:t>
            </a:r>
          </a:p>
        </p:txBody>
      </p:sp>
    </p:spTree>
    <p:extLst>
      <p:ext uri="{BB962C8B-B14F-4D97-AF65-F5344CB8AC3E}">
        <p14:creationId xmlns:p14="http://schemas.microsoft.com/office/powerpoint/2010/main" val="17604419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1BCFE-1935-F7AF-14A7-1B8631046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4DAD11-DEA5-E632-97EA-8C27D6B5A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C03271-4B28-A9B5-E461-550F5ADB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832" y="6353175"/>
            <a:ext cx="3723768" cy="3651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Insper 2022.1: Visão de máquina + Robótica Industrial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FC0276-8F0B-FA0D-8CF1-8773E99D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Isadora S. Dalberto, Juan G. Ruiz, Diogo Nobre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C8AD8-11CA-EDC1-4B84-5301CDD4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3175"/>
            <a:ext cx="685800" cy="365125"/>
          </a:xfrm>
        </p:spPr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2548999F-89BB-AF88-5F87-947DFD85B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3" y="136573"/>
            <a:ext cx="2071069" cy="626502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888DD64-4FF1-ADA3-398C-20BDA3BD159A}"/>
              </a:ext>
            </a:extLst>
          </p:cNvPr>
          <p:cNvCxnSpPr>
            <a:cxnSpLocks/>
            <a:stCxn id="7" idx="3"/>
          </p:cNvCxnSpPr>
          <p:nvPr userDrawn="1"/>
        </p:nvCxnSpPr>
        <p:spPr>
          <a:xfrm>
            <a:off x="2385902" y="449824"/>
            <a:ext cx="96536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76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89F14-2ADA-95AE-4FBD-2FFE6BD9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F5788E-9041-02CC-99A2-CE4ED028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219219-CFC4-C612-451F-3537E097E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EBAF4A-77BA-69D5-0BBC-0A8B85C59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2CE361C-90F3-0168-03A3-F671011FB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606EE86-7838-DD90-CB3E-777F2363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1FD858-8604-508F-C94F-994C03B2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AD57CC5-75F1-F18D-6E2F-45D362B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751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936AE-0B73-F249-B19B-8ADA02AA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15FFE3A-3ADF-5A92-E33E-A1096767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61487C-9F81-9411-97C9-40A5E2187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5EB673-0DEB-230C-527F-886A9155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12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18EAF5E-4FAA-7689-199C-31899ED63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14A12B-6D36-7CE1-D778-9D961DF3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0C16DD-67B0-BE44-B05E-01FE8AD5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43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6ECBC-DB50-0364-5384-942B091A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811671-CAD4-2E25-9786-2299E6BC7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9DB763-68C9-0440-CC68-24E888B9C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D907CB-42AA-4C9C-4D69-EB9E82E5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A5FCF2-3D5A-2620-F0B4-4E3B229E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78184B-5992-9764-9180-DFDC62CC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17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46F20-D569-C267-8658-6D03BF90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C2DE0E-E278-131F-CF17-A05F184DD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801E17-D94D-E501-0A7F-B1098223E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68AF11-C4CE-EE6A-940D-5E53BD41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DDF8C2-0097-6E83-5B3D-47ED1606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237F6D-FEFF-890A-7A1E-A4C6C9C0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931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47A6D-6365-1C28-B22E-0FBC2F14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025F5-C491-FCFE-0BEF-F0DB0FFE9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B5F70E-AC81-168C-FB1B-43B3DDBB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87571E-8F1C-0E35-DC2A-0F03D464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7C0A63-BECB-9FFA-C3CE-EAA8974D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302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9D1A13-CFB1-64EC-BD6B-B865A4CCF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9CBEFB-5859-0301-7588-A5B8E53E3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F734E7-E2E1-1DC7-F448-46D918CD3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A11F5E-954F-E7A3-532B-A5A7D7A8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B41331-3DFA-0E17-730B-38D62093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24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C8AD8-11CA-EDC1-4B84-5301CDD4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7849" y="6404641"/>
            <a:ext cx="31630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9701C3-CE6C-4857-87C2-1CECD22C0AE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2548999F-89BB-AF88-5F87-947DFD85B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82" y="103770"/>
            <a:ext cx="1207018" cy="36512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888DD64-4FF1-ADA3-398C-20BDA3BD159A}"/>
              </a:ext>
            </a:extLst>
          </p:cNvPr>
          <p:cNvCxnSpPr>
            <a:cxnSpLocks/>
            <a:stCxn id="14" idx="3"/>
          </p:cNvCxnSpPr>
          <p:nvPr userDrawn="1"/>
        </p:nvCxnSpPr>
        <p:spPr>
          <a:xfrm flipV="1">
            <a:off x="4037162" y="234573"/>
            <a:ext cx="6630838" cy="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B09CCF-62CD-1B91-4543-C9D89A055ACD}"/>
              </a:ext>
            </a:extLst>
          </p:cNvPr>
          <p:cNvSpPr txBox="1"/>
          <p:nvPr userDrawn="1"/>
        </p:nvSpPr>
        <p:spPr>
          <a:xfrm>
            <a:off x="152401" y="6444476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Insper 2022.1: Visão de máquina + Robótica Industrial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5CD22E-2FF2-35A2-8303-6FB5B81462E6}"/>
              </a:ext>
            </a:extLst>
          </p:cNvPr>
          <p:cNvSpPr txBox="1"/>
          <p:nvPr userDrawn="1"/>
        </p:nvSpPr>
        <p:spPr>
          <a:xfrm>
            <a:off x="8515857" y="6441301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Isadora S. Dalberto, Juan G. Ruiz, Diogo A. Nobre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2493A281-4475-8B92-E6CD-11A17EF91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" y="53020"/>
            <a:ext cx="3884762" cy="364116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</a:t>
            </a:r>
          </a:p>
        </p:txBody>
      </p:sp>
    </p:spTree>
    <p:extLst>
      <p:ext uri="{BB962C8B-B14F-4D97-AF65-F5344CB8AC3E}">
        <p14:creationId xmlns:p14="http://schemas.microsoft.com/office/powerpoint/2010/main" val="11244716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1BCFE-1935-F7AF-14A7-1B8631046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4DAD11-DEA5-E632-97EA-8C27D6B5A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C8AD8-11CA-EDC1-4B84-5301CDD4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3298" y="267261"/>
            <a:ext cx="31630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9701C3-CE6C-4857-87C2-1CECD22C0AE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2548999F-89BB-AF88-5F87-947DFD85B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6573"/>
            <a:ext cx="2071069" cy="626502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888DD64-4FF1-ADA3-398C-20BDA3BD159A}"/>
              </a:ext>
            </a:extLst>
          </p:cNvPr>
          <p:cNvCxnSpPr>
            <a:cxnSpLocks/>
            <a:stCxn id="7" idx="3"/>
            <a:endCxn id="6" idx="1"/>
          </p:cNvCxnSpPr>
          <p:nvPr userDrawn="1"/>
        </p:nvCxnSpPr>
        <p:spPr>
          <a:xfrm>
            <a:off x="2223469" y="449824"/>
            <a:ext cx="94998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B09CCF-62CD-1B91-4543-C9D89A055ACD}"/>
              </a:ext>
            </a:extLst>
          </p:cNvPr>
          <p:cNvSpPr txBox="1"/>
          <p:nvPr userDrawn="1"/>
        </p:nvSpPr>
        <p:spPr>
          <a:xfrm>
            <a:off x="152401" y="6444476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Insper 2022.1: Visão de máquina + Robótica Industrial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5CD22E-2FF2-35A2-8303-6FB5B81462E6}"/>
              </a:ext>
            </a:extLst>
          </p:cNvPr>
          <p:cNvSpPr txBox="1"/>
          <p:nvPr userDrawn="1"/>
        </p:nvSpPr>
        <p:spPr>
          <a:xfrm>
            <a:off x="8515858" y="6444476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Isadora S. Dalberto, Juan G. Ruiz, Diogo A. Nobre</a:t>
            </a:r>
          </a:p>
        </p:txBody>
      </p:sp>
    </p:spTree>
    <p:extLst>
      <p:ext uri="{BB962C8B-B14F-4D97-AF65-F5344CB8AC3E}">
        <p14:creationId xmlns:p14="http://schemas.microsoft.com/office/powerpoint/2010/main" val="20055613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1BCFE-1935-F7AF-14A7-1B8631046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" y="136525"/>
            <a:ext cx="9056077" cy="626502"/>
          </a:xfrm>
        </p:spPr>
        <p:txBody>
          <a:bodyPr anchor="ctr">
            <a:noAutofit/>
          </a:bodyPr>
          <a:lstStyle>
            <a:lvl1pPr algn="l">
              <a:defRPr sz="3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4DAD11-DEA5-E632-97EA-8C27D6B5A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C8AD8-11CA-EDC1-4B84-5301CDD4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7073" y="6397237"/>
            <a:ext cx="31630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9701C3-CE6C-4857-87C2-1CECD22C0AE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2548999F-89BB-AF88-5F87-947DFD85B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31" y="136573"/>
            <a:ext cx="2071069" cy="626502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888DD64-4FF1-ADA3-398C-20BDA3BD159A}"/>
              </a:ext>
            </a:extLst>
          </p:cNvPr>
          <p:cNvCxnSpPr>
            <a:cxnSpLocks/>
          </p:cNvCxnSpPr>
          <p:nvPr userDrawn="1"/>
        </p:nvCxnSpPr>
        <p:spPr>
          <a:xfrm>
            <a:off x="152400" y="791962"/>
            <a:ext cx="11887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B09CCF-62CD-1B91-4543-C9D89A055ACD}"/>
              </a:ext>
            </a:extLst>
          </p:cNvPr>
          <p:cNvSpPr txBox="1"/>
          <p:nvPr userDrawn="1"/>
        </p:nvSpPr>
        <p:spPr>
          <a:xfrm>
            <a:off x="152401" y="6444476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Insper 2022.1: Visão de máquina + Robótica Industrial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5CD22E-2FF2-35A2-8303-6FB5B81462E6}"/>
              </a:ext>
            </a:extLst>
          </p:cNvPr>
          <p:cNvSpPr txBox="1"/>
          <p:nvPr userDrawn="1"/>
        </p:nvSpPr>
        <p:spPr>
          <a:xfrm>
            <a:off x="4334129" y="6441301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Isadora S. Dalberto, Juan G. Ruiz, Diogo A. Nobre</a:t>
            </a:r>
          </a:p>
        </p:txBody>
      </p:sp>
    </p:spTree>
    <p:extLst>
      <p:ext uri="{BB962C8B-B14F-4D97-AF65-F5344CB8AC3E}">
        <p14:creationId xmlns:p14="http://schemas.microsoft.com/office/powerpoint/2010/main" val="41884530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47633AA6-AF17-198E-1CF2-6FD45B0E1B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A9DB68-8CC8-D698-5256-83AA0065D88A}"/>
              </a:ext>
            </a:extLst>
          </p:cNvPr>
          <p:cNvSpPr/>
          <p:nvPr userDrawn="1"/>
        </p:nvSpPr>
        <p:spPr>
          <a:xfrm>
            <a:off x="152400" y="137146"/>
            <a:ext cx="11887200" cy="65837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81BCFE-1935-F7AF-14A7-1B8631046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4DAD11-DEA5-E632-97EA-8C27D6B5A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C8AD8-11CA-EDC1-4B84-5301CDD4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3298" y="155529"/>
            <a:ext cx="31630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9701C3-CE6C-4857-87C2-1CECD22C0AE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2548999F-89BB-AF88-5F87-947DFD85B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5529"/>
            <a:ext cx="1207018" cy="36512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888DD64-4FF1-ADA3-398C-20BDA3BD159A}"/>
              </a:ext>
            </a:extLst>
          </p:cNvPr>
          <p:cNvCxnSpPr>
            <a:cxnSpLocks/>
            <a:stCxn id="7" idx="3"/>
            <a:endCxn id="6" idx="1"/>
          </p:cNvCxnSpPr>
          <p:nvPr userDrawn="1"/>
        </p:nvCxnSpPr>
        <p:spPr>
          <a:xfrm>
            <a:off x="1359418" y="338092"/>
            <a:ext cx="103638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B09CCF-62CD-1B91-4543-C9D89A055ACD}"/>
              </a:ext>
            </a:extLst>
          </p:cNvPr>
          <p:cNvSpPr txBox="1"/>
          <p:nvPr userDrawn="1"/>
        </p:nvSpPr>
        <p:spPr>
          <a:xfrm>
            <a:off x="152401" y="6444476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Insper 2022.1: Visão de máquina + Robótica Industrial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5CD22E-2FF2-35A2-8303-6FB5B81462E6}"/>
              </a:ext>
            </a:extLst>
          </p:cNvPr>
          <p:cNvSpPr txBox="1"/>
          <p:nvPr userDrawn="1"/>
        </p:nvSpPr>
        <p:spPr>
          <a:xfrm>
            <a:off x="8515857" y="6441301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Isadora S. Dalberto, Juan G. Ruiz, Diogo A. Nobre</a:t>
            </a:r>
          </a:p>
        </p:txBody>
      </p:sp>
    </p:spTree>
    <p:extLst>
      <p:ext uri="{BB962C8B-B14F-4D97-AF65-F5344CB8AC3E}">
        <p14:creationId xmlns:p14="http://schemas.microsoft.com/office/powerpoint/2010/main" val="33855279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1BCFE-1935-F7AF-14A7-1B8631046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4DAD11-DEA5-E632-97EA-8C27D6B5A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7214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C8AD8-11CA-EDC1-4B84-5301CDD4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7849" y="6397237"/>
            <a:ext cx="31630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9701C3-CE6C-4857-87C2-1CECD22C0AE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2548999F-89BB-AF88-5F87-947DFD85B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82" y="155529"/>
            <a:ext cx="1207018" cy="36512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888DD64-4FF1-ADA3-398C-20BDA3BD159A}"/>
              </a:ext>
            </a:extLst>
          </p:cNvPr>
          <p:cNvCxnSpPr>
            <a:cxnSpLocks/>
          </p:cNvCxnSpPr>
          <p:nvPr userDrawn="1"/>
        </p:nvCxnSpPr>
        <p:spPr>
          <a:xfrm>
            <a:off x="4625788" y="338091"/>
            <a:ext cx="60422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B09CCF-62CD-1B91-4543-C9D89A055ACD}"/>
              </a:ext>
            </a:extLst>
          </p:cNvPr>
          <p:cNvSpPr txBox="1"/>
          <p:nvPr userDrawn="1"/>
        </p:nvSpPr>
        <p:spPr>
          <a:xfrm>
            <a:off x="152401" y="6444476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Insper 2022.1: Visão de máquina + Robótica Industrial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5CD22E-2FF2-35A2-8303-6FB5B81462E6}"/>
              </a:ext>
            </a:extLst>
          </p:cNvPr>
          <p:cNvSpPr txBox="1"/>
          <p:nvPr userDrawn="1"/>
        </p:nvSpPr>
        <p:spPr>
          <a:xfrm>
            <a:off x="8515857" y="6441301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Isadora S. Dalberto, Juan G. Ruiz, Diogo A. Nobre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A2FD39A-3F1D-7B4D-E1BC-0F64B56B9D3B}"/>
              </a:ext>
            </a:extLst>
          </p:cNvPr>
          <p:cNvSpPr txBox="1">
            <a:spLocks/>
          </p:cNvSpPr>
          <p:nvPr userDrawn="1"/>
        </p:nvSpPr>
        <p:spPr>
          <a:xfrm>
            <a:off x="152400" y="155528"/>
            <a:ext cx="4473388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4032450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3E2B8-BB55-2813-8F9F-E45A5CFB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638"/>
            <a:ext cx="10515600" cy="74505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C96B4D-094F-584C-47E8-36A4DA3E5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EE41A082-CB39-EDF7-EA79-63612208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267261"/>
            <a:ext cx="533400" cy="365125"/>
          </a:xfrm>
        </p:spPr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721FE6E7-818A-DD36-29EC-712CD77C8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6573"/>
            <a:ext cx="2071069" cy="626502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C8DA8F4-5359-F974-0988-AB805FE7C748}"/>
              </a:ext>
            </a:extLst>
          </p:cNvPr>
          <p:cNvCxnSpPr>
            <a:cxnSpLocks/>
            <a:stCxn id="8" idx="3"/>
            <a:endCxn id="7" idx="1"/>
          </p:cNvCxnSpPr>
          <p:nvPr userDrawn="1"/>
        </p:nvCxnSpPr>
        <p:spPr>
          <a:xfrm>
            <a:off x="2223469" y="449824"/>
            <a:ext cx="92827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BE1FFBD-05F0-078A-7FDF-FBE655E1183B}"/>
              </a:ext>
            </a:extLst>
          </p:cNvPr>
          <p:cNvSpPr txBox="1"/>
          <p:nvPr userDrawn="1"/>
        </p:nvSpPr>
        <p:spPr>
          <a:xfrm>
            <a:off x="152401" y="6444476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Insper 2022.1: Visão de máquina + Robótica Industrial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FDE13D-D129-B0E8-065C-97D880D85EB9}"/>
              </a:ext>
            </a:extLst>
          </p:cNvPr>
          <p:cNvSpPr txBox="1"/>
          <p:nvPr userDrawn="1"/>
        </p:nvSpPr>
        <p:spPr>
          <a:xfrm>
            <a:off x="8515857" y="6441301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Isadora S. Dalberto, Juan G. Ruiz, Diogo A. Nobre</a:t>
            </a:r>
          </a:p>
        </p:txBody>
      </p:sp>
    </p:spTree>
    <p:extLst>
      <p:ext uri="{BB962C8B-B14F-4D97-AF65-F5344CB8AC3E}">
        <p14:creationId xmlns:p14="http://schemas.microsoft.com/office/powerpoint/2010/main" val="31210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5AC34-C29A-DDB0-9FDC-545876D7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5E803-C6CD-E2C9-41B9-C66838C65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8C9C7-C89B-C4B4-F797-AC0DE10B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78E87F-AAC0-A902-E450-55249217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04D818-E66D-F5AB-DDD7-AE22D21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0A4E8C23-904D-3AAC-222E-404D635BBF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>
          <a:xfrm>
            <a:off x="-6350" y="0"/>
            <a:ext cx="12192000" cy="68579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5B2516D-D2D8-41B1-BA25-E4120CE85724}"/>
              </a:ext>
            </a:extLst>
          </p:cNvPr>
          <p:cNvSpPr/>
          <p:nvPr userDrawn="1"/>
        </p:nvSpPr>
        <p:spPr>
          <a:xfrm>
            <a:off x="76200" y="6105525"/>
            <a:ext cx="6263640" cy="6381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580A2143-EF7F-C6F6-19F3-8E4438DF8A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06" y="4318462"/>
            <a:ext cx="5855134" cy="177118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8BDB4A-EBA4-3F33-109B-40466A8103F7}"/>
              </a:ext>
            </a:extLst>
          </p:cNvPr>
          <p:cNvSpPr txBox="1"/>
          <p:nvPr userDrawn="1"/>
        </p:nvSpPr>
        <p:spPr>
          <a:xfrm>
            <a:off x="152401" y="6444476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Insper 2022.1: Visão de máquina + Robótica Industrial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460C951-4B25-089A-2982-3C1AA84AE29E}"/>
              </a:ext>
            </a:extLst>
          </p:cNvPr>
          <p:cNvSpPr txBox="1"/>
          <p:nvPr userDrawn="1"/>
        </p:nvSpPr>
        <p:spPr>
          <a:xfrm>
            <a:off x="4334129" y="6444476"/>
            <a:ext cx="352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Isadora S. Dalberto, Juan G. Ruiz, Diogo A. Nobre</a:t>
            </a:r>
          </a:p>
        </p:txBody>
      </p:sp>
    </p:spTree>
    <p:extLst>
      <p:ext uri="{BB962C8B-B14F-4D97-AF65-F5344CB8AC3E}">
        <p14:creationId xmlns:p14="http://schemas.microsoft.com/office/powerpoint/2010/main" val="171001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F4652-EBD6-9C33-0E26-DE7EFE1A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7E570D-DE7A-5308-7794-DE3BA40B6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E5EAAC-8C03-723F-56BA-E1E52FC21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4EA9-BBE7-3FDD-D84D-091E1BD0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172809-7F35-0E24-93E8-22782411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2DEFB4-DEEE-8192-0E09-0E428D45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13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5C6730D-834A-7306-4267-01FA9E46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97B6BA-43C7-5BB5-D01C-5E49EAB82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A7CACC-3F24-CDA1-FC05-54251990B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E8241-712A-46DE-B661-8AA669999148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179B8C-3115-7B94-F796-1550C1736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6A8031-375F-7876-392C-067D5FDA4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701C3-CE6C-4857-87C2-1CECD22C0A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9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0" r:id="rId3"/>
    <p:sldLayoutId id="2147483662" r:id="rId4"/>
    <p:sldLayoutId id="2147483661" r:id="rId5"/>
    <p:sldLayoutId id="2147483664" r:id="rId6"/>
    <p:sldLayoutId id="2147483650" r:id="rId7"/>
    <p:sldLayoutId id="2147483651" r:id="rId8"/>
    <p:sldLayoutId id="2147483652" r:id="rId9"/>
    <p:sldLayoutId id="2147483649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3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Tabela 107">
            <a:extLst>
              <a:ext uri="{FF2B5EF4-FFF2-40B4-BE49-F238E27FC236}">
                <a16:creationId xmlns:a16="http://schemas.microsoft.com/office/drawing/2014/main" id="{43930812-A23F-26A7-E98A-E8F2A661C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29264"/>
              </p:ext>
            </p:extLst>
          </p:nvPr>
        </p:nvGraphicFramePr>
        <p:xfrm>
          <a:off x="596329" y="2746056"/>
          <a:ext cx="2268000" cy="27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76571387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8806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340417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885531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985102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8655158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802348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9224694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5990213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97074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0420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06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9385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184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4849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637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4931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406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9600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399531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863FDB-20CC-3ED7-8664-D3727853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10</a:t>
            </a:fld>
            <a:endParaRPr lang="pt-BR" dirty="0"/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29DCCB99-B833-A5A4-F321-CF49620551BE}"/>
              </a:ext>
            </a:extLst>
          </p:cNvPr>
          <p:cNvGrpSpPr/>
          <p:nvPr/>
        </p:nvGrpSpPr>
        <p:grpSpPr>
          <a:xfrm>
            <a:off x="3436620" y="898806"/>
            <a:ext cx="1980000" cy="1980000"/>
            <a:chOff x="1303020" y="1325880"/>
            <a:chExt cx="1980000" cy="1980000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C7B9D54E-E848-DA19-BDB0-EB362852531B}"/>
                </a:ext>
              </a:extLst>
            </p:cNvPr>
            <p:cNvSpPr/>
            <p:nvPr/>
          </p:nvSpPr>
          <p:spPr>
            <a:xfrm>
              <a:off x="1413511" y="233838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3452C349-90B8-7D60-391B-9549A98383B0}"/>
                </a:ext>
              </a:extLst>
            </p:cNvPr>
            <p:cNvSpPr/>
            <p:nvPr/>
          </p:nvSpPr>
          <p:spPr>
            <a:xfrm>
              <a:off x="1762761" y="16192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FA73F28-7083-4710-FB63-62179E2CCAAD}"/>
                </a:ext>
              </a:extLst>
            </p:cNvPr>
            <p:cNvSpPr/>
            <p:nvPr/>
          </p:nvSpPr>
          <p:spPr>
            <a:xfrm>
              <a:off x="2112011" y="305752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895E8EE-0535-156A-1A9E-C0BDBEA89CF2}"/>
                </a:ext>
              </a:extLst>
            </p:cNvPr>
            <p:cNvSpPr/>
            <p:nvPr/>
          </p:nvSpPr>
          <p:spPr>
            <a:xfrm>
              <a:off x="2461261" y="16192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991C7303-D1B5-9978-1677-EB7092C8F878}"/>
                </a:ext>
              </a:extLst>
            </p:cNvPr>
            <p:cNvSpPr/>
            <p:nvPr/>
          </p:nvSpPr>
          <p:spPr>
            <a:xfrm>
              <a:off x="2810511" y="305752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6237A31B-2E78-1FFA-9012-7D86874640AB}"/>
                </a:ext>
              </a:extLst>
            </p:cNvPr>
            <p:cNvSpPr/>
            <p:nvPr/>
          </p:nvSpPr>
          <p:spPr>
            <a:xfrm>
              <a:off x="3159760" y="233838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4589405D-F11F-4F7A-F0F7-46FA1B776D0E}"/>
                </a:ext>
              </a:extLst>
            </p:cNvPr>
            <p:cNvCxnSpPr>
              <a:cxnSpLocks/>
              <a:stCxn id="2" idx="7"/>
              <a:endCxn id="5" idx="4"/>
            </p:cNvCxnSpPr>
            <p:nvPr/>
          </p:nvCxnSpPr>
          <p:spPr>
            <a:xfrm flipV="1">
              <a:off x="1452535" y="1664969"/>
              <a:ext cx="333086" cy="68011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0D810A92-1EF8-6503-9115-3EF6C380E537}"/>
                </a:ext>
              </a:extLst>
            </p:cNvPr>
            <p:cNvCxnSpPr>
              <a:cxnSpLocks/>
              <a:stCxn id="6" idx="0"/>
              <a:endCxn id="7" idx="4"/>
            </p:cNvCxnSpPr>
            <p:nvPr/>
          </p:nvCxnSpPr>
          <p:spPr>
            <a:xfrm flipV="1">
              <a:off x="2134871" y="1664969"/>
              <a:ext cx="349250" cy="139255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56B9C89A-4E1F-68A9-A625-BFC11726B168}"/>
                </a:ext>
              </a:extLst>
            </p:cNvPr>
            <p:cNvCxnSpPr>
              <a:cxnSpLocks/>
              <a:stCxn id="6" idx="0"/>
              <a:endCxn id="5" idx="4"/>
            </p:cNvCxnSpPr>
            <p:nvPr/>
          </p:nvCxnSpPr>
          <p:spPr>
            <a:xfrm flipH="1" flipV="1">
              <a:off x="1785621" y="1664969"/>
              <a:ext cx="349250" cy="139255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8246C41A-DB13-6212-E621-B145736D0A49}"/>
                </a:ext>
              </a:extLst>
            </p:cNvPr>
            <p:cNvCxnSpPr>
              <a:cxnSpLocks/>
              <a:stCxn id="8" idx="0"/>
              <a:endCxn id="7" idx="4"/>
            </p:cNvCxnSpPr>
            <p:nvPr/>
          </p:nvCxnSpPr>
          <p:spPr>
            <a:xfrm flipH="1" flipV="1">
              <a:off x="2484121" y="1664969"/>
              <a:ext cx="349250" cy="139255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5AB65477-B5DE-122D-51DD-8E0019D0C2D9}"/>
                </a:ext>
              </a:extLst>
            </p:cNvPr>
            <p:cNvCxnSpPr>
              <a:cxnSpLocks/>
              <a:stCxn id="8" idx="0"/>
              <a:endCxn id="9" idx="3"/>
            </p:cNvCxnSpPr>
            <p:nvPr/>
          </p:nvCxnSpPr>
          <p:spPr>
            <a:xfrm flipV="1">
              <a:off x="2833371" y="2377411"/>
              <a:ext cx="333084" cy="68011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0BDE6248-E034-DDD4-CCA7-E2CEB4E434DD}"/>
                </a:ext>
              </a:extLst>
            </p:cNvPr>
            <p:cNvSpPr/>
            <p:nvPr/>
          </p:nvSpPr>
          <p:spPr>
            <a:xfrm>
              <a:off x="1303020" y="1325880"/>
              <a:ext cx="1980000" cy="198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9" name="Elipse 108">
            <a:extLst>
              <a:ext uri="{FF2B5EF4-FFF2-40B4-BE49-F238E27FC236}">
                <a16:creationId xmlns:a16="http://schemas.microsoft.com/office/drawing/2014/main" id="{5CF61EFD-B12B-F7BC-BEE8-DE8158EC1974}"/>
              </a:ext>
            </a:extLst>
          </p:cNvPr>
          <p:cNvSpPr/>
          <p:nvPr/>
        </p:nvSpPr>
        <p:spPr>
          <a:xfrm>
            <a:off x="1760707" y="3386135"/>
            <a:ext cx="468000" cy="46800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C4AA20CC-E1DC-C3F2-D9A7-F5E6E514CAC1}"/>
              </a:ext>
            </a:extLst>
          </p:cNvPr>
          <p:cNvCxnSpPr>
            <a:cxnSpLocks/>
            <a:stCxn id="109" idx="1"/>
          </p:cNvCxnSpPr>
          <p:nvPr/>
        </p:nvCxnSpPr>
        <p:spPr>
          <a:xfrm flipV="1">
            <a:off x="1829244" y="898806"/>
            <a:ext cx="1601302" cy="25558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C259A078-EBD8-16CF-46FB-BBB1B2AB1F23}"/>
              </a:ext>
            </a:extLst>
          </p:cNvPr>
          <p:cNvCxnSpPr>
            <a:cxnSpLocks/>
            <a:stCxn id="109" idx="5"/>
          </p:cNvCxnSpPr>
          <p:nvPr/>
        </p:nvCxnSpPr>
        <p:spPr>
          <a:xfrm flipV="1">
            <a:off x="2160170" y="2865120"/>
            <a:ext cx="1284070" cy="92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2CAB2564-1CD4-F0F4-6E46-BD0CB9F7B91D}"/>
              </a:ext>
            </a:extLst>
          </p:cNvPr>
          <p:cNvCxnSpPr>
            <a:cxnSpLocks/>
            <a:stCxn id="109" idx="4"/>
          </p:cNvCxnSpPr>
          <p:nvPr/>
        </p:nvCxnSpPr>
        <p:spPr>
          <a:xfrm flipV="1">
            <a:off x="1994707" y="2878806"/>
            <a:ext cx="3421913" cy="975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Forma Livre: Forma 127">
            <a:extLst>
              <a:ext uri="{FF2B5EF4-FFF2-40B4-BE49-F238E27FC236}">
                <a16:creationId xmlns:a16="http://schemas.microsoft.com/office/drawing/2014/main" id="{F67D53CF-7157-C204-C3F8-35E08A851050}"/>
              </a:ext>
            </a:extLst>
          </p:cNvPr>
          <p:cNvSpPr/>
          <p:nvPr/>
        </p:nvSpPr>
        <p:spPr>
          <a:xfrm>
            <a:off x="1836420" y="914400"/>
            <a:ext cx="3550920" cy="2910840"/>
          </a:xfrm>
          <a:custGeom>
            <a:avLst/>
            <a:gdLst>
              <a:gd name="connsiteX0" fmla="*/ 0 w 3550920"/>
              <a:gd name="connsiteY0" fmla="*/ 2514600 h 2910840"/>
              <a:gd name="connsiteX1" fmla="*/ 1577340 w 3550920"/>
              <a:gd name="connsiteY1" fmla="*/ 0 h 2910840"/>
              <a:gd name="connsiteX2" fmla="*/ 1607820 w 3550920"/>
              <a:gd name="connsiteY2" fmla="*/ 1958340 h 2910840"/>
              <a:gd name="connsiteX3" fmla="*/ 3550920 w 3550920"/>
              <a:gd name="connsiteY3" fmla="*/ 1981200 h 2910840"/>
              <a:gd name="connsiteX4" fmla="*/ 289560 w 3550920"/>
              <a:gd name="connsiteY4" fmla="*/ 2910840 h 2910840"/>
              <a:gd name="connsiteX5" fmla="*/ 381000 w 3550920"/>
              <a:gd name="connsiteY5" fmla="*/ 2773680 h 2910840"/>
              <a:gd name="connsiteX6" fmla="*/ 388620 w 3550920"/>
              <a:gd name="connsiteY6" fmla="*/ 2628900 h 2910840"/>
              <a:gd name="connsiteX7" fmla="*/ 320040 w 3550920"/>
              <a:gd name="connsiteY7" fmla="*/ 2545080 h 2910840"/>
              <a:gd name="connsiteX8" fmla="*/ 251460 w 3550920"/>
              <a:gd name="connsiteY8" fmla="*/ 2491740 h 2910840"/>
              <a:gd name="connsiteX9" fmla="*/ 106680 w 3550920"/>
              <a:gd name="connsiteY9" fmla="*/ 2461260 h 2910840"/>
              <a:gd name="connsiteX10" fmla="*/ 0 w 3550920"/>
              <a:gd name="connsiteY10" fmla="*/ 2514600 h 291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0920" h="2910840">
                <a:moveTo>
                  <a:pt x="0" y="2514600"/>
                </a:moveTo>
                <a:lnTo>
                  <a:pt x="1577340" y="0"/>
                </a:lnTo>
                <a:lnTo>
                  <a:pt x="1607820" y="1958340"/>
                </a:lnTo>
                <a:lnTo>
                  <a:pt x="3550920" y="1981200"/>
                </a:lnTo>
                <a:lnTo>
                  <a:pt x="289560" y="2910840"/>
                </a:lnTo>
                <a:lnTo>
                  <a:pt x="381000" y="2773680"/>
                </a:lnTo>
                <a:lnTo>
                  <a:pt x="388620" y="2628900"/>
                </a:lnTo>
                <a:lnTo>
                  <a:pt x="320040" y="2545080"/>
                </a:lnTo>
                <a:lnTo>
                  <a:pt x="251460" y="2491740"/>
                </a:lnTo>
                <a:lnTo>
                  <a:pt x="106680" y="2461260"/>
                </a:lnTo>
                <a:lnTo>
                  <a:pt x="0" y="2514600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E1F621EA-AC39-4B21-3F64-26A3F8A2005C}"/>
              </a:ext>
            </a:extLst>
          </p:cNvPr>
          <p:cNvSpPr/>
          <p:nvPr/>
        </p:nvSpPr>
        <p:spPr>
          <a:xfrm>
            <a:off x="1859281" y="3501390"/>
            <a:ext cx="247650" cy="2476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2" name="Agrupar 241">
            <a:extLst>
              <a:ext uri="{FF2B5EF4-FFF2-40B4-BE49-F238E27FC236}">
                <a16:creationId xmlns:a16="http://schemas.microsoft.com/office/drawing/2014/main" id="{2A701E26-01B6-ABC9-8F05-09DDA5731280}"/>
              </a:ext>
            </a:extLst>
          </p:cNvPr>
          <p:cNvGrpSpPr/>
          <p:nvPr/>
        </p:nvGrpSpPr>
        <p:grpSpPr>
          <a:xfrm>
            <a:off x="5275754" y="3822125"/>
            <a:ext cx="6302647" cy="2131025"/>
            <a:chOff x="5107394" y="3576264"/>
            <a:chExt cx="6302647" cy="2131025"/>
          </a:xfrm>
        </p:grpSpPr>
        <p:sp>
          <p:nvSpPr>
            <p:cNvPr id="156" name="Retângulo 155">
              <a:extLst>
                <a:ext uri="{FF2B5EF4-FFF2-40B4-BE49-F238E27FC236}">
                  <a16:creationId xmlns:a16="http://schemas.microsoft.com/office/drawing/2014/main" id="{5AB09BED-746C-FAC5-42D6-1B6BF2D05D7C}"/>
                </a:ext>
              </a:extLst>
            </p:cNvPr>
            <p:cNvSpPr/>
            <p:nvPr/>
          </p:nvSpPr>
          <p:spPr>
            <a:xfrm>
              <a:off x="6092584" y="3576264"/>
              <a:ext cx="576000" cy="576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7" name="Retângulo 156">
              <a:extLst>
                <a:ext uri="{FF2B5EF4-FFF2-40B4-BE49-F238E27FC236}">
                  <a16:creationId xmlns:a16="http://schemas.microsoft.com/office/drawing/2014/main" id="{0A363C9F-03BC-7191-AC74-E3AFC4ED2990}"/>
                </a:ext>
              </a:extLst>
            </p:cNvPr>
            <p:cNvSpPr/>
            <p:nvPr/>
          </p:nvSpPr>
          <p:spPr>
            <a:xfrm>
              <a:off x="6668584" y="3576264"/>
              <a:ext cx="576000" cy="5760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8" name="Retângulo 157">
              <a:extLst>
                <a:ext uri="{FF2B5EF4-FFF2-40B4-BE49-F238E27FC236}">
                  <a16:creationId xmlns:a16="http://schemas.microsoft.com/office/drawing/2014/main" id="{EB1FD208-717D-D7DB-D458-041FFB50686A}"/>
                </a:ext>
              </a:extLst>
            </p:cNvPr>
            <p:cNvSpPr/>
            <p:nvPr/>
          </p:nvSpPr>
          <p:spPr>
            <a:xfrm>
              <a:off x="7244059" y="3576264"/>
              <a:ext cx="576000" cy="5760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9" name="Retângulo 158">
              <a:extLst>
                <a:ext uri="{FF2B5EF4-FFF2-40B4-BE49-F238E27FC236}">
                  <a16:creationId xmlns:a16="http://schemas.microsoft.com/office/drawing/2014/main" id="{AEE6793B-166A-7E67-4FEC-15EEDDFC836A}"/>
                </a:ext>
              </a:extLst>
            </p:cNvPr>
            <p:cNvSpPr/>
            <p:nvPr/>
          </p:nvSpPr>
          <p:spPr>
            <a:xfrm>
              <a:off x="7820059" y="3576264"/>
              <a:ext cx="576000" cy="57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0" name="Retângulo 159">
              <a:extLst>
                <a:ext uri="{FF2B5EF4-FFF2-40B4-BE49-F238E27FC236}">
                  <a16:creationId xmlns:a16="http://schemas.microsoft.com/office/drawing/2014/main" id="{9EE20241-A4E2-8010-B5EF-2434D8EDE343}"/>
                </a:ext>
              </a:extLst>
            </p:cNvPr>
            <p:cNvSpPr/>
            <p:nvPr/>
          </p:nvSpPr>
          <p:spPr>
            <a:xfrm>
              <a:off x="8967852" y="3576264"/>
              <a:ext cx="576000" cy="576000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565F1145-F3EE-E3A9-AD18-B050644CD9E8}"/>
                </a:ext>
              </a:extLst>
            </p:cNvPr>
            <p:cNvSpPr/>
            <p:nvPr/>
          </p:nvSpPr>
          <p:spPr>
            <a:xfrm>
              <a:off x="8393254" y="3576264"/>
              <a:ext cx="576000" cy="576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2" name="Retângulo 161">
              <a:extLst>
                <a:ext uri="{FF2B5EF4-FFF2-40B4-BE49-F238E27FC236}">
                  <a16:creationId xmlns:a16="http://schemas.microsoft.com/office/drawing/2014/main" id="{A24138A8-F6F3-3770-A101-E74CE0AE0D3F}"/>
                </a:ext>
              </a:extLst>
            </p:cNvPr>
            <p:cNvSpPr/>
            <p:nvPr/>
          </p:nvSpPr>
          <p:spPr>
            <a:xfrm>
              <a:off x="9542449" y="3576264"/>
              <a:ext cx="576000" cy="576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63" name="Agrupar 162">
              <a:extLst>
                <a:ext uri="{FF2B5EF4-FFF2-40B4-BE49-F238E27FC236}">
                  <a16:creationId xmlns:a16="http://schemas.microsoft.com/office/drawing/2014/main" id="{B4352107-FFE8-3C7D-AD85-616D66BEC34F}"/>
                </a:ext>
              </a:extLst>
            </p:cNvPr>
            <p:cNvGrpSpPr/>
            <p:nvPr/>
          </p:nvGrpSpPr>
          <p:grpSpPr>
            <a:xfrm>
              <a:off x="5110041" y="4807289"/>
              <a:ext cx="6300000" cy="900000"/>
              <a:chOff x="1174648" y="2707152"/>
              <a:chExt cx="6300000" cy="900000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032332B9-0646-4325-3EDF-655950A07755}"/>
                  </a:ext>
                </a:extLst>
              </p:cNvPr>
              <p:cNvSpPr/>
              <p:nvPr/>
            </p:nvSpPr>
            <p:spPr>
              <a:xfrm>
                <a:off x="1174648" y="2707152"/>
                <a:ext cx="900000" cy="90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7CD95412-884C-961B-C43A-46A33B8B336A}"/>
                  </a:ext>
                </a:extLst>
              </p:cNvPr>
              <p:cNvSpPr/>
              <p:nvPr/>
            </p:nvSpPr>
            <p:spPr>
              <a:xfrm>
                <a:off x="2074648" y="2707152"/>
                <a:ext cx="900000" cy="90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6" name="Retângulo 165">
                <a:extLst>
                  <a:ext uri="{FF2B5EF4-FFF2-40B4-BE49-F238E27FC236}">
                    <a16:creationId xmlns:a16="http://schemas.microsoft.com/office/drawing/2014/main" id="{87F03FAB-132C-16C7-3181-E9A32E65D59E}"/>
                  </a:ext>
                </a:extLst>
              </p:cNvPr>
              <p:cNvSpPr/>
              <p:nvPr/>
            </p:nvSpPr>
            <p:spPr>
              <a:xfrm>
                <a:off x="2974648" y="2707152"/>
                <a:ext cx="900000" cy="90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7" name="Retângulo 166">
                <a:extLst>
                  <a:ext uri="{FF2B5EF4-FFF2-40B4-BE49-F238E27FC236}">
                    <a16:creationId xmlns:a16="http://schemas.microsoft.com/office/drawing/2014/main" id="{3E676BBD-8726-C3DD-2678-76D416FBE9A0}"/>
                  </a:ext>
                </a:extLst>
              </p:cNvPr>
              <p:cNvSpPr/>
              <p:nvPr/>
            </p:nvSpPr>
            <p:spPr>
              <a:xfrm>
                <a:off x="3874648" y="2707152"/>
                <a:ext cx="900000" cy="90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6EB35FA3-B51F-339C-CA29-D8C63EB3E9B5}"/>
                  </a:ext>
                </a:extLst>
              </p:cNvPr>
              <p:cNvSpPr/>
              <p:nvPr/>
            </p:nvSpPr>
            <p:spPr>
              <a:xfrm>
                <a:off x="4774648" y="2707152"/>
                <a:ext cx="900000" cy="90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86302267-C78D-2991-A99E-B41D33943C43}"/>
                  </a:ext>
                </a:extLst>
              </p:cNvPr>
              <p:cNvSpPr/>
              <p:nvPr/>
            </p:nvSpPr>
            <p:spPr>
              <a:xfrm>
                <a:off x="5674648" y="2707152"/>
                <a:ext cx="900000" cy="90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0" name="Retângulo 169">
                <a:extLst>
                  <a:ext uri="{FF2B5EF4-FFF2-40B4-BE49-F238E27FC236}">
                    <a16:creationId xmlns:a16="http://schemas.microsoft.com/office/drawing/2014/main" id="{80D2F7D9-6425-4D2C-FD06-314F696E8DD2}"/>
                  </a:ext>
                </a:extLst>
              </p:cNvPr>
              <p:cNvSpPr/>
              <p:nvPr/>
            </p:nvSpPr>
            <p:spPr>
              <a:xfrm>
                <a:off x="6574648" y="2707152"/>
                <a:ext cx="900000" cy="90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1" name="Elipse 170">
                <a:extLst>
                  <a:ext uri="{FF2B5EF4-FFF2-40B4-BE49-F238E27FC236}">
                    <a16:creationId xmlns:a16="http://schemas.microsoft.com/office/drawing/2014/main" id="{D5297A93-EF00-6BB4-7B11-F6ADDBADCBAE}"/>
                  </a:ext>
                </a:extLst>
              </p:cNvPr>
              <p:cNvSpPr/>
              <p:nvPr/>
            </p:nvSpPr>
            <p:spPr>
              <a:xfrm>
                <a:off x="1240156" y="31342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2" name="Elipse 171">
                <a:extLst>
                  <a:ext uri="{FF2B5EF4-FFF2-40B4-BE49-F238E27FC236}">
                    <a16:creationId xmlns:a16="http://schemas.microsoft.com/office/drawing/2014/main" id="{334CFB22-3D1B-5EED-2541-9EFF05C445DA}"/>
                  </a:ext>
                </a:extLst>
              </p:cNvPr>
              <p:cNvSpPr/>
              <p:nvPr/>
            </p:nvSpPr>
            <p:spPr>
              <a:xfrm>
                <a:off x="1966726" y="313485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73" name="Conector reto 172">
                <a:extLst>
                  <a:ext uri="{FF2B5EF4-FFF2-40B4-BE49-F238E27FC236}">
                    <a16:creationId xmlns:a16="http://schemas.microsoft.com/office/drawing/2014/main" id="{6B375D5D-8F22-B77E-FC21-1B88AE2427E2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1285875" y="3157152"/>
                <a:ext cx="680851" cy="566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74" name="Elipse 173">
                <a:extLst>
                  <a:ext uri="{FF2B5EF4-FFF2-40B4-BE49-F238E27FC236}">
                    <a16:creationId xmlns:a16="http://schemas.microsoft.com/office/drawing/2014/main" id="{3FAA44CA-652D-8D29-C9B2-D680C739B527}"/>
                  </a:ext>
                </a:extLst>
              </p:cNvPr>
              <p:cNvSpPr/>
              <p:nvPr/>
            </p:nvSpPr>
            <p:spPr>
              <a:xfrm>
                <a:off x="2141350" y="31342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5" name="Elipse 174">
                <a:extLst>
                  <a:ext uri="{FF2B5EF4-FFF2-40B4-BE49-F238E27FC236}">
                    <a16:creationId xmlns:a16="http://schemas.microsoft.com/office/drawing/2014/main" id="{C1547917-9803-AACD-F843-E15194D08C3D}"/>
                  </a:ext>
                </a:extLst>
              </p:cNvPr>
              <p:cNvSpPr/>
              <p:nvPr/>
            </p:nvSpPr>
            <p:spPr>
              <a:xfrm>
                <a:off x="2862227" y="31342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6" name="Elipse 175">
                <a:extLst>
                  <a:ext uri="{FF2B5EF4-FFF2-40B4-BE49-F238E27FC236}">
                    <a16:creationId xmlns:a16="http://schemas.microsoft.com/office/drawing/2014/main" id="{1B7D6F13-06BF-9263-7FD9-A0197F80423F}"/>
                  </a:ext>
                </a:extLst>
              </p:cNvPr>
              <p:cNvSpPr/>
              <p:nvPr/>
            </p:nvSpPr>
            <p:spPr>
              <a:xfrm>
                <a:off x="3039726" y="313429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7" name="Elipse 176">
                <a:extLst>
                  <a:ext uri="{FF2B5EF4-FFF2-40B4-BE49-F238E27FC236}">
                    <a16:creationId xmlns:a16="http://schemas.microsoft.com/office/drawing/2014/main" id="{505E734C-EEC4-35E1-B040-FDD499A73130}"/>
                  </a:ext>
                </a:extLst>
              </p:cNvPr>
              <p:cNvSpPr/>
              <p:nvPr/>
            </p:nvSpPr>
            <p:spPr>
              <a:xfrm>
                <a:off x="3762227" y="313429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8" name="Elipse 177">
                <a:extLst>
                  <a:ext uri="{FF2B5EF4-FFF2-40B4-BE49-F238E27FC236}">
                    <a16:creationId xmlns:a16="http://schemas.microsoft.com/office/drawing/2014/main" id="{40D522A6-ED6E-B0FC-C0B9-2068B0A9A7CF}"/>
                  </a:ext>
                </a:extLst>
              </p:cNvPr>
              <p:cNvSpPr/>
              <p:nvPr/>
            </p:nvSpPr>
            <p:spPr>
              <a:xfrm>
                <a:off x="3939726" y="313429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9" name="Elipse 178">
                <a:extLst>
                  <a:ext uri="{FF2B5EF4-FFF2-40B4-BE49-F238E27FC236}">
                    <a16:creationId xmlns:a16="http://schemas.microsoft.com/office/drawing/2014/main" id="{C485A544-1465-F7C1-ECC7-54750717BE1C}"/>
                  </a:ext>
                </a:extLst>
              </p:cNvPr>
              <p:cNvSpPr/>
              <p:nvPr/>
            </p:nvSpPr>
            <p:spPr>
              <a:xfrm>
                <a:off x="4662227" y="31342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0" name="Elipse 179">
                <a:extLst>
                  <a:ext uri="{FF2B5EF4-FFF2-40B4-BE49-F238E27FC236}">
                    <a16:creationId xmlns:a16="http://schemas.microsoft.com/office/drawing/2014/main" id="{CD689FBD-3663-2330-0B3C-4242FA9C38A3}"/>
                  </a:ext>
                </a:extLst>
              </p:cNvPr>
              <p:cNvSpPr/>
              <p:nvPr/>
            </p:nvSpPr>
            <p:spPr>
              <a:xfrm>
                <a:off x="4842376" y="31342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Elipse 180">
                <a:extLst>
                  <a:ext uri="{FF2B5EF4-FFF2-40B4-BE49-F238E27FC236}">
                    <a16:creationId xmlns:a16="http://schemas.microsoft.com/office/drawing/2014/main" id="{2669D236-B512-56DC-93F0-5B5F4497B05F}"/>
                  </a:ext>
                </a:extLst>
              </p:cNvPr>
              <p:cNvSpPr/>
              <p:nvPr/>
            </p:nvSpPr>
            <p:spPr>
              <a:xfrm>
                <a:off x="5561337" y="31342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2" name="Elipse 181">
                <a:extLst>
                  <a:ext uri="{FF2B5EF4-FFF2-40B4-BE49-F238E27FC236}">
                    <a16:creationId xmlns:a16="http://schemas.microsoft.com/office/drawing/2014/main" id="{64793C67-1811-EB9A-3CD3-FC923C801C72}"/>
                  </a:ext>
                </a:extLst>
              </p:cNvPr>
              <p:cNvSpPr/>
              <p:nvPr/>
            </p:nvSpPr>
            <p:spPr>
              <a:xfrm>
                <a:off x="5742376" y="31342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Elipse 182">
                <a:extLst>
                  <a:ext uri="{FF2B5EF4-FFF2-40B4-BE49-F238E27FC236}">
                    <a16:creationId xmlns:a16="http://schemas.microsoft.com/office/drawing/2014/main" id="{8BEA5190-6DB9-A831-67B1-130CEDCA5AE3}"/>
                  </a:ext>
                </a:extLst>
              </p:cNvPr>
              <p:cNvSpPr/>
              <p:nvPr/>
            </p:nvSpPr>
            <p:spPr>
              <a:xfrm>
                <a:off x="6461337" y="31342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4" name="Elipse 183">
                <a:extLst>
                  <a:ext uri="{FF2B5EF4-FFF2-40B4-BE49-F238E27FC236}">
                    <a16:creationId xmlns:a16="http://schemas.microsoft.com/office/drawing/2014/main" id="{F00A5C3F-F7AB-B860-7C7E-F4C2270ACCE6}"/>
                  </a:ext>
                </a:extLst>
              </p:cNvPr>
              <p:cNvSpPr/>
              <p:nvPr/>
            </p:nvSpPr>
            <p:spPr>
              <a:xfrm>
                <a:off x="6636166" y="31342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Elipse 184">
                <a:extLst>
                  <a:ext uri="{FF2B5EF4-FFF2-40B4-BE49-F238E27FC236}">
                    <a16:creationId xmlns:a16="http://schemas.microsoft.com/office/drawing/2014/main" id="{567BE104-B3CE-614D-415F-A174F4487303}"/>
                  </a:ext>
                </a:extLst>
              </p:cNvPr>
              <p:cNvSpPr/>
              <p:nvPr/>
            </p:nvSpPr>
            <p:spPr>
              <a:xfrm>
                <a:off x="7361201" y="31342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6" name="Elipse 185">
                <a:extLst>
                  <a:ext uri="{FF2B5EF4-FFF2-40B4-BE49-F238E27FC236}">
                    <a16:creationId xmlns:a16="http://schemas.microsoft.com/office/drawing/2014/main" id="{2E6AAEA6-3C94-9AC8-51F3-48A52C91DF0B}"/>
                  </a:ext>
                </a:extLst>
              </p:cNvPr>
              <p:cNvSpPr/>
              <p:nvPr/>
            </p:nvSpPr>
            <p:spPr>
              <a:xfrm>
                <a:off x="6774033" y="352481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Elipse 186">
                <a:extLst>
                  <a:ext uri="{FF2B5EF4-FFF2-40B4-BE49-F238E27FC236}">
                    <a16:creationId xmlns:a16="http://schemas.microsoft.com/office/drawing/2014/main" id="{C5193A33-B888-B066-1C91-94B8A085DC0C}"/>
                  </a:ext>
                </a:extLst>
              </p:cNvPr>
              <p:cNvSpPr/>
              <p:nvPr/>
            </p:nvSpPr>
            <p:spPr>
              <a:xfrm>
                <a:off x="7276953" y="352481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8" name="Elipse 187">
                <a:extLst>
                  <a:ext uri="{FF2B5EF4-FFF2-40B4-BE49-F238E27FC236}">
                    <a16:creationId xmlns:a16="http://schemas.microsoft.com/office/drawing/2014/main" id="{B02620CF-E18A-F0AC-616A-91A7736A3E1D}"/>
                  </a:ext>
                </a:extLst>
              </p:cNvPr>
              <p:cNvSpPr/>
              <p:nvPr/>
            </p:nvSpPr>
            <p:spPr>
              <a:xfrm>
                <a:off x="7030542" y="35248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9" name="Elipse 188">
                <a:extLst>
                  <a:ext uri="{FF2B5EF4-FFF2-40B4-BE49-F238E27FC236}">
                    <a16:creationId xmlns:a16="http://schemas.microsoft.com/office/drawing/2014/main" id="{0159D3CE-727F-68C1-B786-42FB1C763CC3}"/>
                  </a:ext>
                </a:extLst>
              </p:cNvPr>
              <p:cNvSpPr/>
              <p:nvPr/>
            </p:nvSpPr>
            <p:spPr>
              <a:xfrm>
                <a:off x="6733150" y="274582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0" name="Elipse 189">
                <a:extLst>
                  <a:ext uri="{FF2B5EF4-FFF2-40B4-BE49-F238E27FC236}">
                    <a16:creationId xmlns:a16="http://schemas.microsoft.com/office/drawing/2014/main" id="{A02E31B1-0726-1947-2CF3-59B142735C59}"/>
                  </a:ext>
                </a:extLst>
              </p:cNvPr>
              <p:cNvSpPr/>
              <p:nvPr/>
            </p:nvSpPr>
            <p:spPr>
              <a:xfrm>
                <a:off x="7236070" y="274582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Elipse 190">
                <a:extLst>
                  <a:ext uri="{FF2B5EF4-FFF2-40B4-BE49-F238E27FC236}">
                    <a16:creationId xmlns:a16="http://schemas.microsoft.com/office/drawing/2014/main" id="{6BD5D7CD-5818-90DE-B135-438AB9D711A3}"/>
                  </a:ext>
                </a:extLst>
              </p:cNvPr>
              <p:cNvSpPr/>
              <p:nvPr/>
            </p:nvSpPr>
            <p:spPr>
              <a:xfrm>
                <a:off x="6989659" y="274582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825F0E1-6A11-0A37-8582-CC4DB811B4BA}"/>
                  </a:ext>
                </a:extLst>
              </p:cNvPr>
              <p:cNvCxnSpPr>
                <a:cxnSpLocks/>
                <a:stCxn id="184" idx="7"/>
                <a:endCxn id="189" idx="4"/>
              </p:cNvCxnSpPr>
              <p:nvPr/>
            </p:nvCxnSpPr>
            <p:spPr>
              <a:xfrm flipV="1">
                <a:off x="6675190" y="2791542"/>
                <a:ext cx="80820" cy="349441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FCF7063E-1629-7AF5-2A9B-EC82C8EB197E}"/>
                  </a:ext>
                </a:extLst>
              </p:cNvPr>
              <p:cNvCxnSpPr>
                <a:cxnSpLocks/>
                <a:stCxn id="186" idx="0"/>
                <a:endCxn id="189" idx="4"/>
              </p:cNvCxnSpPr>
              <p:nvPr/>
            </p:nvCxnSpPr>
            <p:spPr>
              <a:xfrm flipH="1" flipV="1">
                <a:off x="6756010" y="2791542"/>
                <a:ext cx="40883" cy="733271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68E7900-1345-888B-23EF-0A932455CA86}"/>
                  </a:ext>
                </a:extLst>
              </p:cNvPr>
              <p:cNvCxnSpPr>
                <a:cxnSpLocks/>
                <a:stCxn id="188" idx="0"/>
                <a:endCxn id="191" idx="4"/>
              </p:cNvCxnSpPr>
              <p:nvPr/>
            </p:nvCxnSpPr>
            <p:spPr>
              <a:xfrm flipH="1" flipV="1">
                <a:off x="7012519" y="2791541"/>
                <a:ext cx="40883" cy="733271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242A6DF-65F9-65AA-E73A-2F8F3043B355}"/>
                  </a:ext>
                </a:extLst>
              </p:cNvPr>
              <p:cNvCxnSpPr>
                <a:cxnSpLocks/>
                <a:stCxn id="187" idx="0"/>
                <a:endCxn id="190" idx="4"/>
              </p:cNvCxnSpPr>
              <p:nvPr/>
            </p:nvCxnSpPr>
            <p:spPr>
              <a:xfrm flipH="1" flipV="1">
                <a:off x="7258930" y="2791542"/>
                <a:ext cx="40883" cy="733271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7C01C61-950D-15AF-D901-E7E3E160E32C}"/>
                  </a:ext>
                </a:extLst>
              </p:cNvPr>
              <p:cNvCxnSpPr>
                <a:cxnSpLocks/>
                <a:stCxn id="188" idx="0"/>
              </p:cNvCxnSpPr>
              <p:nvPr/>
            </p:nvCxnSpPr>
            <p:spPr>
              <a:xfrm flipV="1">
                <a:off x="7053402" y="2791541"/>
                <a:ext cx="205210" cy="733271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20C611D6-5965-5665-2A66-2DEA12DA427C}"/>
                  </a:ext>
                </a:extLst>
              </p:cNvPr>
              <p:cNvCxnSpPr>
                <a:cxnSpLocks/>
                <a:stCxn id="186" idx="0"/>
                <a:endCxn id="191" idx="4"/>
              </p:cNvCxnSpPr>
              <p:nvPr/>
            </p:nvCxnSpPr>
            <p:spPr>
              <a:xfrm flipV="1">
                <a:off x="6796893" y="2791541"/>
                <a:ext cx="215626" cy="733272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62378B1-75F2-E34E-5504-8AB26AE02441}"/>
                  </a:ext>
                </a:extLst>
              </p:cNvPr>
              <p:cNvCxnSpPr>
                <a:cxnSpLocks/>
                <a:stCxn id="185" idx="4"/>
                <a:endCxn id="187" idx="0"/>
              </p:cNvCxnSpPr>
              <p:nvPr/>
            </p:nvCxnSpPr>
            <p:spPr>
              <a:xfrm flipH="1">
                <a:off x="7299813" y="3180006"/>
                <a:ext cx="84248" cy="344807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99" name="Elipse 198">
                <a:extLst>
                  <a:ext uri="{FF2B5EF4-FFF2-40B4-BE49-F238E27FC236}">
                    <a16:creationId xmlns:a16="http://schemas.microsoft.com/office/drawing/2014/main" id="{854FBBD1-9BAD-B9E8-A42A-152D7C8F23AA}"/>
                  </a:ext>
                </a:extLst>
              </p:cNvPr>
              <p:cNvSpPr/>
              <p:nvPr/>
            </p:nvSpPr>
            <p:spPr>
              <a:xfrm>
                <a:off x="2411250" y="30352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0" name="Elipse 199">
                <a:extLst>
                  <a:ext uri="{FF2B5EF4-FFF2-40B4-BE49-F238E27FC236}">
                    <a16:creationId xmlns:a16="http://schemas.microsoft.com/office/drawing/2014/main" id="{A074464C-E25A-69A6-FA0D-B0BE3EF0E4E7}"/>
                  </a:ext>
                </a:extLst>
              </p:cNvPr>
              <p:cNvSpPr/>
              <p:nvPr/>
            </p:nvSpPr>
            <p:spPr>
              <a:xfrm>
                <a:off x="2612496" y="320477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77BCDBD3-38C0-67AF-D903-C49C339D0B05}"/>
                  </a:ext>
                </a:extLst>
              </p:cNvPr>
              <p:cNvCxnSpPr>
                <a:cxnSpLocks/>
                <a:stCxn id="199" idx="4"/>
                <a:endCxn id="174" idx="7"/>
              </p:cNvCxnSpPr>
              <p:nvPr/>
            </p:nvCxnSpPr>
            <p:spPr>
              <a:xfrm flipH="1">
                <a:off x="2180374" y="3080951"/>
                <a:ext cx="253736" cy="60036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20F5898-D52F-8650-2767-C0786B6B4764}"/>
                  </a:ext>
                </a:extLst>
              </p:cNvPr>
              <p:cNvCxnSpPr>
                <a:cxnSpLocks/>
                <a:stCxn id="175" idx="2"/>
                <a:endCxn id="200" idx="0"/>
              </p:cNvCxnSpPr>
              <p:nvPr/>
            </p:nvCxnSpPr>
            <p:spPr>
              <a:xfrm flipH="1">
                <a:off x="2635356" y="3157152"/>
                <a:ext cx="226871" cy="47625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5AD0D74-ECB9-C8F3-69EE-5FDB5C69D124}"/>
                  </a:ext>
                </a:extLst>
              </p:cNvPr>
              <p:cNvCxnSpPr>
                <a:cxnSpLocks/>
                <a:stCxn id="200" idx="0"/>
                <a:endCxn id="199" idx="4"/>
              </p:cNvCxnSpPr>
              <p:nvPr/>
            </p:nvCxnSpPr>
            <p:spPr>
              <a:xfrm flipH="1" flipV="1">
                <a:off x="2434110" y="3080951"/>
                <a:ext cx="201246" cy="123826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04" name="Elipse 203">
                <a:extLst>
                  <a:ext uri="{FF2B5EF4-FFF2-40B4-BE49-F238E27FC236}">
                    <a16:creationId xmlns:a16="http://schemas.microsoft.com/office/drawing/2014/main" id="{CBBFC3A7-F4AF-A7FB-B52D-3240E9B7B066}"/>
                  </a:ext>
                </a:extLst>
              </p:cNvPr>
              <p:cNvSpPr/>
              <p:nvPr/>
            </p:nvSpPr>
            <p:spPr>
              <a:xfrm>
                <a:off x="3248284" y="28967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5" name="Elipse 204">
                <a:extLst>
                  <a:ext uri="{FF2B5EF4-FFF2-40B4-BE49-F238E27FC236}">
                    <a16:creationId xmlns:a16="http://schemas.microsoft.com/office/drawing/2014/main" id="{05DB68DB-DC36-A9C0-F4B0-1169362A7CA5}"/>
                  </a:ext>
                </a:extLst>
              </p:cNvPr>
              <p:cNvSpPr/>
              <p:nvPr/>
            </p:nvSpPr>
            <p:spPr>
              <a:xfrm>
                <a:off x="3573093" y="33015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057D257-BA30-E4C0-3EF9-09E7C3035622}"/>
                  </a:ext>
                </a:extLst>
              </p:cNvPr>
              <p:cNvCxnSpPr>
                <a:cxnSpLocks/>
                <a:stCxn id="204" idx="4"/>
                <a:endCxn id="176" idx="7"/>
              </p:cNvCxnSpPr>
              <p:nvPr/>
            </p:nvCxnSpPr>
            <p:spPr>
              <a:xfrm flipH="1">
                <a:off x="3078750" y="2942448"/>
                <a:ext cx="192394" cy="198538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234E42A-03E0-DC54-AD8E-39B51E4AF178}"/>
                  </a:ext>
                </a:extLst>
              </p:cNvPr>
              <p:cNvCxnSpPr>
                <a:cxnSpLocks/>
                <a:stCxn id="177" idx="3"/>
                <a:endCxn id="205" idx="0"/>
              </p:cNvCxnSpPr>
              <p:nvPr/>
            </p:nvCxnSpPr>
            <p:spPr>
              <a:xfrm flipH="1">
                <a:off x="3595953" y="3173315"/>
                <a:ext cx="172969" cy="128226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C7DDEC9-08C4-269D-82EF-36E3556E061D}"/>
                  </a:ext>
                </a:extLst>
              </p:cNvPr>
              <p:cNvCxnSpPr>
                <a:cxnSpLocks/>
                <a:stCxn id="204" idx="4"/>
                <a:endCxn id="205" idx="0"/>
              </p:cNvCxnSpPr>
              <p:nvPr/>
            </p:nvCxnSpPr>
            <p:spPr>
              <a:xfrm>
                <a:off x="3271144" y="2942448"/>
                <a:ext cx="324809" cy="359093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09" name="Elipse 208">
                <a:extLst>
                  <a:ext uri="{FF2B5EF4-FFF2-40B4-BE49-F238E27FC236}">
                    <a16:creationId xmlns:a16="http://schemas.microsoft.com/office/drawing/2014/main" id="{A6F44CFE-71D7-536C-0B83-5C9DC8BDBF65}"/>
                  </a:ext>
                </a:extLst>
              </p:cNvPr>
              <p:cNvSpPr/>
              <p:nvPr/>
            </p:nvSpPr>
            <p:spPr>
              <a:xfrm>
                <a:off x="4125425" y="28967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0" name="Elipse 209">
                <a:extLst>
                  <a:ext uri="{FF2B5EF4-FFF2-40B4-BE49-F238E27FC236}">
                    <a16:creationId xmlns:a16="http://schemas.microsoft.com/office/drawing/2014/main" id="{B92F5867-EAD4-5FCE-9897-938227C189CD}"/>
                  </a:ext>
                </a:extLst>
              </p:cNvPr>
              <p:cNvSpPr/>
              <p:nvPr/>
            </p:nvSpPr>
            <p:spPr>
              <a:xfrm>
                <a:off x="4406064" y="289997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1" name="Elipse 210">
                <a:extLst>
                  <a:ext uri="{FF2B5EF4-FFF2-40B4-BE49-F238E27FC236}">
                    <a16:creationId xmlns:a16="http://schemas.microsoft.com/office/drawing/2014/main" id="{8F3A6551-0651-D633-E578-C198163BD4D6}"/>
                  </a:ext>
                </a:extLst>
              </p:cNvPr>
              <p:cNvSpPr/>
              <p:nvPr/>
            </p:nvSpPr>
            <p:spPr>
              <a:xfrm>
                <a:off x="4236408" y="33015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2" name="Elipse 211">
                <a:extLst>
                  <a:ext uri="{FF2B5EF4-FFF2-40B4-BE49-F238E27FC236}">
                    <a16:creationId xmlns:a16="http://schemas.microsoft.com/office/drawing/2014/main" id="{5044B1F3-6839-2DD1-AD6B-6E42499634BC}"/>
                  </a:ext>
                </a:extLst>
              </p:cNvPr>
              <p:cNvSpPr/>
              <p:nvPr/>
            </p:nvSpPr>
            <p:spPr>
              <a:xfrm>
                <a:off x="4512406" y="33015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3" name="Elipse 212">
                <a:extLst>
                  <a:ext uri="{FF2B5EF4-FFF2-40B4-BE49-F238E27FC236}">
                    <a16:creationId xmlns:a16="http://schemas.microsoft.com/office/drawing/2014/main" id="{55BE9DCC-2639-2F29-EF24-3AED1507725E}"/>
                  </a:ext>
                </a:extLst>
              </p:cNvPr>
              <p:cNvSpPr/>
              <p:nvPr/>
            </p:nvSpPr>
            <p:spPr>
              <a:xfrm>
                <a:off x="4999178" y="280776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4" name="Elipse 213">
                <a:extLst>
                  <a:ext uri="{FF2B5EF4-FFF2-40B4-BE49-F238E27FC236}">
                    <a16:creationId xmlns:a16="http://schemas.microsoft.com/office/drawing/2014/main" id="{9EED2D24-2B8B-BE70-A9A5-DBF1C68EF77E}"/>
                  </a:ext>
                </a:extLst>
              </p:cNvPr>
              <p:cNvSpPr/>
              <p:nvPr/>
            </p:nvSpPr>
            <p:spPr>
              <a:xfrm>
                <a:off x="5275176" y="28077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5" name="Elipse 214">
                <a:extLst>
                  <a:ext uri="{FF2B5EF4-FFF2-40B4-BE49-F238E27FC236}">
                    <a16:creationId xmlns:a16="http://schemas.microsoft.com/office/drawing/2014/main" id="{628BB8DD-9AF6-6795-A892-C7165CBADF56}"/>
                  </a:ext>
                </a:extLst>
              </p:cNvPr>
              <p:cNvSpPr/>
              <p:nvPr/>
            </p:nvSpPr>
            <p:spPr>
              <a:xfrm>
                <a:off x="5153195" y="342593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6" name="Elipse 215">
                <a:extLst>
                  <a:ext uri="{FF2B5EF4-FFF2-40B4-BE49-F238E27FC236}">
                    <a16:creationId xmlns:a16="http://schemas.microsoft.com/office/drawing/2014/main" id="{50ABA22D-99D0-6C5E-9533-F0B44278926A}"/>
                  </a:ext>
                </a:extLst>
              </p:cNvPr>
              <p:cNvSpPr/>
              <p:nvPr/>
            </p:nvSpPr>
            <p:spPr>
              <a:xfrm>
                <a:off x="5429193" y="342593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0ACF71-83AD-ABC0-0119-8E9D08F0B5EA}"/>
                  </a:ext>
                </a:extLst>
              </p:cNvPr>
              <p:cNvCxnSpPr>
                <a:cxnSpLocks/>
                <a:stCxn id="209" idx="4"/>
                <a:endCxn id="178" idx="7"/>
              </p:cNvCxnSpPr>
              <p:nvPr/>
            </p:nvCxnSpPr>
            <p:spPr>
              <a:xfrm flipH="1">
                <a:off x="3978750" y="2942448"/>
                <a:ext cx="169535" cy="198537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379077FA-B254-9D40-540B-5BD017923A7F}"/>
                  </a:ext>
                </a:extLst>
              </p:cNvPr>
              <p:cNvCxnSpPr>
                <a:cxnSpLocks/>
                <a:stCxn id="210" idx="4"/>
                <a:endCxn id="211" idx="0"/>
              </p:cNvCxnSpPr>
              <p:nvPr/>
            </p:nvCxnSpPr>
            <p:spPr>
              <a:xfrm flipH="1">
                <a:off x="4259268" y="2945693"/>
                <a:ext cx="169656" cy="355849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5E64E58-FC69-F505-4600-3CFF4305DF8A}"/>
                  </a:ext>
                </a:extLst>
              </p:cNvPr>
              <p:cNvCxnSpPr>
                <a:cxnSpLocks/>
                <a:stCxn id="209" idx="4"/>
                <a:endCxn id="211" idx="0"/>
              </p:cNvCxnSpPr>
              <p:nvPr/>
            </p:nvCxnSpPr>
            <p:spPr>
              <a:xfrm>
                <a:off x="4148285" y="2942448"/>
                <a:ext cx="110983" cy="359094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C24C81B7-3745-F758-85E7-D8A40C7BF8FD}"/>
                  </a:ext>
                </a:extLst>
              </p:cNvPr>
              <p:cNvCxnSpPr>
                <a:cxnSpLocks/>
                <a:stCxn id="179" idx="3"/>
                <a:endCxn id="212" idx="0"/>
              </p:cNvCxnSpPr>
              <p:nvPr/>
            </p:nvCxnSpPr>
            <p:spPr>
              <a:xfrm flipH="1">
                <a:off x="4535266" y="3173313"/>
                <a:ext cx="133656" cy="128228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673F341-5850-9D2A-99C6-FF8DA9983020}"/>
                  </a:ext>
                </a:extLst>
              </p:cNvPr>
              <p:cNvCxnSpPr>
                <a:cxnSpLocks/>
                <a:stCxn id="210" idx="4"/>
                <a:endCxn id="212" idx="0"/>
              </p:cNvCxnSpPr>
              <p:nvPr/>
            </p:nvCxnSpPr>
            <p:spPr>
              <a:xfrm>
                <a:off x="4428924" y="2945693"/>
                <a:ext cx="106342" cy="355848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2FD4E93A-6A5E-6BE7-7137-7835EF32F3D8}"/>
                  </a:ext>
                </a:extLst>
              </p:cNvPr>
              <p:cNvCxnSpPr>
                <a:cxnSpLocks/>
                <a:stCxn id="213" idx="4"/>
                <a:endCxn id="180" idx="7"/>
              </p:cNvCxnSpPr>
              <p:nvPr/>
            </p:nvCxnSpPr>
            <p:spPr>
              <a:xfrm flipH="1">
                <a:off x="4881400" y="2853483"/>
                <a:ext cx="140638" cy="287501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945689A-92D2-2A02-FFA4-C59C178A8571}"/>
                  </a:ext>
                </a:extLst>
              </p:cNvPr>
              <p:cNvCxnSpPr>
                <a:cxnSpLocks/>
                <a:stCxn id="214" idx="4"/>
                <a:endCxn id="215" idx="0"/>
              </p:cNvCxnSpPr>
              <p:nvPr/>
            </p:nvCxnSpPr>
            <p:spPr>
              <a:xfrm flipH="1">
                <a:off x="5176055" y="2853482"/>
                <a:ext cx="121981" cy="572455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3AD3EC4-80F4-4631-06B5-3309C6DA3F97}"/>
                  </a:ext>
                </a:extLst>
              </p:cNvPr>
              <p:cNvCxnSpPr>
                <a:cxnSpLocks/>
                <a:stCxn id="214" idx="4"/>
                <a:endCxn id="216" idx="0"/>
              </p:cNvCxnSpPr>
              <p:nvPr/>
            </p:nvCxnSpPr>
            <p:spPr>
              <a:xfrm>
                <a:off x="5298036" y="2853482"/>
                <a:ext cx="154017" cy="572454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403817B-0E9C-829F-2B30-C859C6194D30}"/>
                  </a:ext>
                </a:extLst>
              </p:cNvPr>
              <p:cNvCxnSpPr>
                <a:cxnSpLocks/>
                <a:stCxn id="213" idx="4"/>
                <a:endCxn id="215" idx="0"/>
              </p:cNvCxnSpPr>
              <p:nvPr/>
            </p:nvCxnSpPr>
            <p:spPr>
              <a:xfrm>
                <a:off x="5022038" y="2853483"/>
                <a:ext cx="154017" cy="572454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670EC07-B121-E034-BBA3-F0C79779B9D5}"/>
                  </a:ext>
                </a:extLst>
              </p:cNvPr>
              <p:cNvCxnSpPr>
                <a:cxnSpLocks/>
                <a:stCxn id="181" idx="3"/>
                <a:endCxn id="216" idx="0"/>
              </p:cNvCxnSpPr>
              <p:nvPr/>
            </p:nvCxnSpPr>
            <p:spPr>
              <a:xfrm flipH="1">
                <a:off x="5452053" y="3173312"/>
                <a:ext cx="115979" cy="252624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27" name="Elipse 226">
                <a:extLst>
                  <a:ext uri="{FF2B5EF4-FFF2-40B4-BE49-F238E27FC236}">
                    <a16:creationId xmlns:a16="http://schemas.microsoft.com/office/drawing/2014/main" id="{8735A4EE-497E-CD45-4172-7A88F50D8FE2}"/>
                  </a:ext>
                </a:extLst>
              </p:cNvPr>
              <p:cNvSpPr/>
              <p:nvPr/>
            </p:nvSpPr>
            <p:spPr>
              <a:xfrm>
                <a:off x="5882899" y="342593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8" name="Elipse 227">
                <a:extLst>
                  <a:ext uri="{FF2B5EF4-FFF2-40B4-BE49-F238E27FC236}">
                    <a16:creationId xmlns:a16="http://schemas.microsoft.com/office/drawing/2014/main" id="{62540F79-60C8-A48F-C3AD-0A7390A5527B}"/>
                  </a:ext>
                </a:extLst>
              </p:cNvPr>
              <p:cNvSpPr/>
              <p:nvPr/>
            </p:nvSpPr>
            <p:spPr>
              <a:xfrm>
                <a:off x="6385819" y="342593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9" name="Elipse 228">
                <a:extLst>
                  <a:ext uri="{FF2B5EF4-FFF2-40B4-BE49-F238E27FC236}">
                    <a16:creationId xmlns:a16="http://schemas.microsoft.com/office/drawing/2014/main" id="{3B5AB9F5-B3D0-3367-E8DD-6CEED0921D6C}"/>
                  </a:ext>
                </a:extLst>
              </p:cNvPr>
              <p:cNvSpPr/>
              <p:nvPr/>
            </p:nvSpPr>
            <p:spPr>
              <a:xfrm>
                <a:off x="6139408" y="342593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0" name="Elipse 229">
                <a:extLst>
                  <a:ext uri="{FF2B5EF4-FFF2-40B4-BE49-F238E27FC236}">
                    <a16:creationId xmlns:a16="http://schemas.microsoft.com/office/drawing/2014/main" id="{5DA16510-7F4F-AAFE-7010-18293D83CD5A}"/>
                  </a:ext>
                </a:extLst>
              </p:cNvPr>
              <p:cNvSpPr/>
              <p:nvPr/>
            </p:nvSpPr>
            <p:spPr>
              <a:xfrm>
                <a:off x="5836754" y="280776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1" name="Elipse 230">
                <a:extLst>
                  <a:ext uri="{FF2B5EF4-FFF2-40B4-BE49-F238E27FC236}">
                    <a16:creationId xmlns:a16="http://schemas.microsoft.com/office/drawing/2014/main" id="{0513C1FA-D269-5F0A-C4B0-D7CC209113F4}"/>
                  </a:ext>
                </a:extLst>
              </p:cNvPr>
              <p:cNvSpPr/>
              <p:nvPr/>
            </p:nvSpPr>
            <p:spPr>
              <a:xfrm>
                <a:off x="6339674" y="280776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2" name="Elipse 231">
                <a:extLst>
                  <a:ext uri="{FF2B5EF4-FFF2-40B4-BE49-F238E27FC236}">
                    <a16:creationId xmlns:a16="http://schemas.microsoft.com/office/drawing/2014/main" id="{33A663FB-B707-AE85-D1F8-2B1DDFB50E6A}"/>
                  </a:ext>
                </a:extLst>
              </p:cNvPr>
              <p:cNvSpPr/>
              <p:nvPr/>
            </p:nvSpPr>
            <p:spPr>
              <a:xfrm>
                <a:off x="6093263" y="28077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B748E0C-1328-4A35-8942-1E2F9A206E31}"/>
                  </a:ext>
                </a:extLst>
              </p:cNvPr>
              <p:cNvCxnSpPr>
                <a:cxnSpLocks/>
                <a:stCxn id="182" idx="0"/>
                <a:endCxn id="230" idx="4"/>
              </p:cNvCxnSpPr>
              <p:nvPr/>
            </p:nvCxnSpPr>
            <p:spPr>
              <a:xfrm flipV="1">
                <a:off x="5765236" y="2853483"/>
                <a:ext cx="94378" cy="280805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0A3ECB87-8C86-6669-16B8-46E4DA9865BF}"/>
                  </a:ext>
                </a:extLst>
              </p:cNvPr>
              <p:cNvCxnSpPr>
                <a:cxnSpLocks/>
                <a:stCxn id="227" idx="0"/>
                <a:endCxn id="232" idx="4"/>
              </p:cNvCxnSpPr>
              <p:nvPr/>
            </p:nvCxnSpPr>
            <p:spPr>
              <a:xfrm flipV="1">
                <a:off x="5905759" y="2853482"/>
                <a:ext cx="210364" cy="572455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0743E82-073E-30C9-C8D3-73F4B52C749E}"/>
                  </a:ext>
                </a:extLst>
              </p:cNvPr>
              <p:cNvCxnSpPr>
                <a:cxnSpLocks/>
                <a:stCxn id="229" idx="0"/>
                <a:endCxn id="231" idx="4"/>
              </p:cNvCxnSpPr>
              <p:nvPr/>
            </p:nvCxnSpPr>
            <p:spPr>
              <a:xfrm flipV="1">
                <a:off x="6162268" y="2853483"/>
                <a:ext cx="200266" cy="572453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1CE3AB-DADE-8369-675E-FDAEDA88EC25}"/>
                  </a:ext>
                </a:extLst>
              </p:cNvPr>
              <p:cNvCxnSpPr>
                <a:cxnSpLocks/>
                <a:stCxn id="229" idx="0"/>
                <a:endCxn id="232" idx="4"/>
              </p:cNvCxnSpPr>
              <p:nvPr/>
            </p:nvCxnSpPr>
            <p:spPr>
              <a:xfrm flipH="1" flipV="1">
                <a:off x="6116123" y="2853482"/>
                <a:ext cx="46145" cy="572454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EC7FA2E4-DC02-9713-CB5D-1F97F6254B3D}"/>
                  </a:ext>
                </a:extLst>
              </p:cNvPr>
              <p:cNvCxnSpPr>
                <a:cxnSpLocks/>
                <a:stCxn id="228" idx="0"/>
                <a:endCxn id="231" idx="4"/>
              </p:cNvCxnSpPr>
              <p:nvPr/>
            </p:nvCxnSpPr>
            <p:spPr>
              <a:xfrm flipH="1" flipV="1">
                <a:off x="6362534" y="2853483"/>
                <a:ext cx="46145" cy="572454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2D6A954D-5DDD-6EBE-ECC5-A7E3AB80891D}"/>
                  </a:ext>
                </a:extLst>
              </p:cNvPr>
              <p:cNvCxnSpPr>
                <a:cxnSpLocks/>
                <a:stCxn id="228" idx="0"/>
                <a:endCxn id="183" idx="4"/>
              </p:cNvCxnSpPr>
              <p:nvPr/>
            </p:nvCxnSpPr>
            <p:spPr>
              <a:xfrm flipV="1">
                <a:off x="6408679" y="3180007"/>
                <a:ext cx="75518" cy="245930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4F173E3-A23E-9407-E959-B1C9353D7572}"/>
                  </a:ext>
                </a:extLst>
              </p:cNvPr>
              <p:cNvCxnSpPr>
                <a:cxnSpLocks/>
                <a:stCxn id="227" idx="0"/>
                <a:endCxn id="230" idx="4"/>
              </p:cNvCxnSpPr>
              <p:nvPr/>
            </p:nvCxnSpPr>
            <p:spPr>
              <a:xfrm flipH="1" flipV="1">
                <a:off x="5859614" y="2853483"/>
                <a:ext cx="46145" cy="572454"/>
              </a:xfrm>
              <a:prstGeom prst="line">
                <a:avLst/>
              </a:prstGeom>
              <a:ln w="952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240" name="Conector reto 239">
              <a:extLst>
                <a:ext uri="{FF2B5EF4-FFF2-40B4-BE49-F238E27FC236}">
                  <a16:creationId xmlns:a16="http://schemas.microsoft.com/office/drawing/2014/main" id="{7C199B4A-C062-9B99-E3AC-D5AD8BC3C2D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8449" y="4152264"/>
              <a:ext cx="1291592" cy="65501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Conector reto 240">
              <a:extLst>
                <a:ext uri="{FF2B5EF4-FFF2-40B4-BE49-F238E27FC236}">
                  <a16:creationId xmlns:a16="http://schemas.microsoft.com/office/drawing/2014/main" id="{4E6F19D6-12FE-4402-E5E5-008DE5A2D6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7394" y="4152264"/>
              <a:ext cx="992208" cy="65501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BE6592-A228-80B9-0D18-9E321F0428CB}"/>
              </a:ext>
            </a:extLst>
          </p:cNvPr>
          <p:cNvSpPr txBox="1"/>
          <p:nvPr/>
        </p:nvSpPr>
        <p:spPr>
          <a:xfrm>
            <a:off x="598839" y="1075883"/>
            <a:ext cx="1938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Cada pixel é um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conjunto de pontos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24681FE1-F06D-2827-E81D-533DA1207C5E}"/>
              </a:ext>
            </a:extLst>
          </p:cNvPr>
          <p:cNvSpPr txBox="1"/>
          <p:nvPr/>
        </p:nvSpPr>
        <p:spPr>
          <a:xfrm>
            <a:off x="6380479" y="881384"/>
            <a:ext cx="5212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Cada valor na escala de cinza possui seu conjunto de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pontos únicos 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com base em valores de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frequência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 e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amplitude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 dado a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intensidade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 do pixel.</a:t>
            </a:r>
            <a:endParaRPr lang="pt-BR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08CA5E63-2286-2022-0102-3DA5C6FE4DF6}"/>
              </a:ext>
            </a:extLst>
          </p:cNvPr>
          <p:cNvSpPr txBox="1"/>
          <p:nvPr/>
        </p:nvSpPr>
        <p:spPr>
          <a:xfrm>
            <a:off x="7279340" y="2432340"/>
            <a:ext cx="4313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O que varia de método para método é como esses pontos são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criados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 e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conectados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pt-BR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8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863FDB-20CC-3ED7-8664-D3727853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11</a:t>
            </a:fld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7DC28EF-CC0F-8C22-2898-B6CE1804C2FF}"/>
              </a:ext>
            </a:extLst>
          </p:cNvPr>
          <p:cNvGrpSpPr/>
          <p:nvPr/>
        </p:nvGrpSpPr>
        <p:grpSpPr>
          <a:xfrm>
            <a:off x="4865781" y="2159956"/>
            <a:ext cx="6300000" cy="900000"/>
            <a:chOff x="5278401" y="4951550"/>
            <a:chExt cx="6300000" cy="900000"/>
          </a:xfrm>
        </p:grpSpPr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032332B9-0646-4325-3EDF-655950A07755}"/>
                </a:ext>
              </a:extLst>
            </p:cNvPr>
            <p:cNvSpPr/>
            <p:nvPr/>
          </p:nvSpPr>
          <p:spPr>
            <a:xfrm>
              <a:off x="52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7CD95412-884C-961B-C43A-46A33B8B336A}"/>
                </a:ext>
              </a:extLst>
            </p:cNvPr>
            <p:cNvSpPr/>
            <p:nvPr/>
          </p:nvSpPr>
          <p:spPr>
            <a:xfrm>
              <a:off x="61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87F03FAB-132C-16C7-3181-E9A32E65D59E}"/>
                </a:ext>
              </a:extLst>
            </p:cNvPr>
            <p:cNvSpPr/>
            <p:nvPr/>
          </p:nvSpPr>
          <p:spPr>
            <a:xfrm>
              <a:off x="70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3E676BBD-8726-C3DD-2678-76D416FBE9A0}"/>
                </a:ext>
              </a:extLst>
            </p:cNvPr>
            <p:cNvSpPr/>
            <p:nvPr/>
          </p:nvSpPr>
          <p:spPr>
            <a:xfrm>
              <a:off x="79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8" name="Retângulo 167">
              <a:extLst>
                <a:ext uri="{FF2B5EF4-FFF2-40B4-BE49-F238E27FC236}">
                  <a16:creationId xmlns:a16="http://schemas.microsoft.com/office/drawing/2014/main" id="{6EB35FA3-B51F-339C-CA29-D8C63EB3E9B5}"/>
                </a:ext>
              </a:extLst>
            </p:cNvPr>
            <p:cNvSpPr/>
            <p:nvPr/>
          </p:nvSpPr>
          <p:spPr>
            <a:xfrm>
              <a:off x="88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9" name="Retângulo 168">
              <a:extLst>
                <a:ext uri="{FF2B5EF4-FFF2-40B4-BE49-F238E27FC236}">
                  <a16:creationId xmlns:a16="http://schemas.microsoft.com/office/drawing/2014/main" id="{86302267-C78D-2991-A99E-B41D33943C43}"/>
                </a:ext>
              </a:extLst>
            </p:cNvPr>
            <p:cNvSpPr/>
            <p:nvPr/>
          </p:nvSpPr>
          <p:spPr>
            <a:xfrm>
              <a:off x="97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80D2F7D9-6425-4D2C-FD06-314F696E8DD2}"/>
                </a:ext>
              </a:extLst>
            </p:cNvPr>
            <p:cNvSpPr/>
            <p:nvPr/>
          </p:nvSpPr>
          <p:spPr>
            <a:xfrm>
              <a:off x="106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1" name="Elipse 170">
              <a:extLst>
                <a:ext uri="{FF2B5EF4-FFF2-40B4-BE49-F238E27FC236}">
                  <a16:creationId xmlns:a16="http://schemas.microsoft.com/office/drawing/2014/main" id="{D5297A93-EF00-6BB4-7B11-F6ADDBADCBAE}"/>
                </a:ext>
              </a:extLst>
            </p:cNvPr>
            <p:cNvSpPr/>
            <p:nvPr/>
          </p:nvSpPr>
          <p:spPr>
            <a:xfrm>
              <a:off x="5552038" y="541667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3FAA44CA-652D-8D29-C9B2-D680C739B527}"/>
                </a:ext>
              </a:extLst>
            </p:cNvPr>
            <p:cNvSpPr/>
            <p:nvPr/>
          </p:nvSpPr>
          <p:spPr>
            <a:xfrm>
              <a:off x="6473354" y="527491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4" name="Elipse 183">
              <a:extLst>
                <a:ext uri="{FF2B5EF4-FFF2-40B4-BE49-F238E27FC236}">
                  <a16:creationId xmlns:a16="http://schemas.microsoft.com/office/drawing/2014/main" id="{F00A5C3F-F7AB-B860-7C7E-F4C2270ACCE6}"/>
                </a:ext>
              </a:extLst>
            </p:cNvPr>
            <p:cNvSpPr/>
            <p:nvPr/>
          </p:nvSpPr>
          <p:spPr>
            <a:xfrm>
              <a:off x="10724546" y="552650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5" name="Elipse 184">
              <a:extLst>
                <a:ext uri="{FF2B5EF4-FFF2-40B4-BE49-F238E27FC236}">
                  <a16:creationId xmlns:a16="http://schemas.microsoft.com/office/drawing/2014/main" id="{567BE104-B3CE-614D-415F-A174F4487303}"/>
                </a:ext>
              </a:extLst>
            </p:cNvPr>
            <p:cNvSpPr/>
            <p:nvPr/>
          </p:nvSpPr>
          <p:spPr>
            <a:xfrm>
              <a:off x="11464954" y="537868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6" name="Elipse 185">
              <a:extLst>
                <a:ext uri="{FF2B5EF4-FFF2-40B4-BE49-F238E27FC236}">
                  <a16:creationId xmlns:a16="http://schemas.microsoft.com/office/drawing/2014/main" id="{2E6AAEA6-3C94-9AC8-51F3-48A52C91DF0B}"/>
                </a:ext>
              </a:extLst>
            </p:cNvPr>
            <p:cNvSpPr/>
            <p:nvPr/>
          </p:nvSpPr>
          <p:spPr>
            <a:xfrm>
              <a:off x="10817328" y="562802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7" name="Elipse 186">
              <a:extLst>
                <a:ext uri="{FF2B5EF4-FFF2-40B4-BE49-F238E27FC236}">
                  <a16:creationId xmlns:a16="http://schemas.microsoft.com/office/drawing/2014/main" id="{C5193A33-B888-B066-1C91-94B8A085DC0C}"/>
                </a:ext>
              </a:extLst>
            </p:cNvPr>
            <p:cNvSpPr/>
            <p:nvPr/>
          </p:nvSpPr>
          <p:spPr>
            <a:xfrm>
              <a:off x="11385542" y="576921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8" name="Elipse 187">
              <a:extLst>
                <a:ext uri="{FF2B5EF4-FFF2-40B4-BE49-F238E27FC236}">
                  <a16:creationId xmlns:a16="http://schemas.microsoft.com/office/drawing/2014/main" id="{B02620CF-E18A-F0AC-616A-91A7736A3E1D}"/>
                </a:ext>
              </a:extLst>
            </p:cNvPr>
            <p:cNvSpPr/>
            <p:nvPr/>
          </p:nvSpPr>
          <p:spPr>
            <a:xfrm>
              <a:off x="11074157" y="552650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9" name="Elipse 188">
              <a:extLst>
                <a:ext uri="{FF2B5EF4-FFF2-40B4-BE49-F238E27FC236}">
                  <a16:creationId xmlns:a16="http://schemas.microsoft.com/office/drawing/2014/main" id="{0159D3CE-727F-68C1-B786-42FB1C763CC3}"/>
                </a:ext>
              </a:extLst>
            </p:cNvPr>
            <p:cNvSpPr/>
            <p:nvPr/>
          </p:nvSpPr>
          <p:spPr>
            <a:xfrm>
              <a:off x="10836903" y="49902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0" name="Elipse 189">
              <a:extLst>
                <a:ext uri="{FF2B5EF4-FFF2-40B4-BE49-F238E27FC236}">
                  <a16:creationId xmlns:a16="http://schemas.microsoft.com/office/drawing/2014/main" id="{A02E31B1-0726-1947-2CF3-59B142735C59}"/>
                </a:ext>
              </a:extLst>
            </p:cNvPr>
            <p:cNvSpPr/>
            <p:nvPr/>
          </p:nvSpPr>
          <p:spPr>
            <a:xfrm>
              <a:off x="11339823" y="49902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1" name="Elipse 190">
              <a:extLst>
                <a:ext uri="{FF2B5EF4-FFF2-40B4-BE49-F238E27FC236}">
                  <a16:creationId xmlns:a16="http://schemas.microsoft.com/office/drawing/2014/main" id="{6BD5D7CD-5818-90DE-B135-438AB9D711A3}"/>
                </a:ext>
              </a:extLst>
            </p:cNvPr>
            <p:cNvSpPr/>
            <p:nvPr/>
          </p:nvSpPr>
          <p:spPr>
            <a:xfrm>
              <a:off x="11161602" y="507921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9" name="Elipse 198">
              <a:extLst>
                <a:ext uri="{FF2B5EF4-FFF2-40B4-BE49-F238E27FC236}">
                  <a16:creationId xmlns:a16="http://schemas.microsoft.com/office/drawing/2014/main" id="{854FBBD1-9BAD-B9E8-A42A-152D7C8F23AA}"/>
                </a:ext>
              </a:extLst>
            </p:cNvPr>
            <p:cNvSpPr/>
            <p:nvPr/>
          </p:nvSpPr>
          <p:spPr>
            <a:xfrm>
              <a:off x="6859746" y="510245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Elipse 113">
              <a:extLst>
                <a:ext uri="{FF2B5EF4-FFF2-40B4-BE49-F238E27FC236}">
                  <a16:creationId xmlns:a16="http://schemas.microsoft.com/office/drawing/2014/main" id="{2CEA9230-0F1E-21EF-006E-838A0E003F76}"/>
                </a:ext>
              </a:extLst>
            </p:cNvPr>
            <p:cNvSpPr/>
            <p:nvPr/>
          </p:nvSpPr>
          <p:spPr>
            <a:xfrm>
              <a:off x="11003099" y="52632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Elipse 114">
              <a:extLst>
                <a:ext uri="{FF2B5EF4-FFF2-40B4-BE49-F238E27FC236}">
                  <a16:creationId xmlns:a16="http://schemas.microsoft.com/office/drawing/2014/main" id="{B2846C34-6740-05AC-57A6-075F81A22AAC}"/>
                </a:ext>
              </a:extLst>
            </p:cNvPr>
            <p:cNvSpPr/>
            <p:nvPr/>
          </p:nvSpPr>
          <p:spPr>
            <a:xfrm>
              <a:off x="11207321" y="579207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Elipse 115">
              <a:extLst>
                <a:ext uri="{FF2B5EF4-FFF2-40B4-BE49-F238E27FC236}">
                  <a16:creationId xmlns:a16="http://schemas.microsoft.com/office/drawing/2014/main" id="{D7D56657-D674-9518-4A43-049CB0FB2B27}"/>
                </a:ext>
              </a:extLst>
            </p:cNvPr>
            <p:cNvSpPr/>
            <p:nvPr/>
          </p:nvSpPr>
          <p:spPr>
            <a:xfrm>
              <a:off x="6501138" y="564400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Elipse 116">
              <a:extLst>
                <a:ext uri="{FF2B5EF4-FFF2-40B4-BE49-F238E27FC236}">
                  <a16:creationId xmlns:a16="http://schemas.microsoft.com/office/drawing/2014/main" id="{F9A97CDD-88BF-E284-70B7-4D9D982FA542}"/>
                </a:ext>
              </a:extLst>
            </p:cNvPr>
            <p:cNvSpPr/>
            <p:nvPr/>
          </p:nvSpPr>
          <p:spPr>
            <a:xfrm>
              <a:off x="7301343" y="535582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Elipse 117">
              <a:extLst>
                <a:ext uri="{FF2B5EF4-FFF2-40B4-BE49-F238E27FC236}">
                  <a16:creationId xmlns:a16="http://schemas.microsoft.com/office/drawing/2014/main" id="{29579913-4359-5ACA-BD7C-6339736B9E2D}"/>
                </a:ext>
              </a:extLst>
            </p:cNvPr>
            <p:cNvSpPr/>
            <p:nvPr/>
          </p:nvSpPr>
          <p:spPr>
            <a:xfrm>
              <a:off x="7607961" y="539061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Elipse 118">
              <a:extLst>
                <a:ext uri="{FF2B5EF4-FFF2-40B4-BE49-F238E27FC236}">
                  <a16:creationId xmlns:a16="http://schemas.microsoft.com/office/drawing/2014/main" id="{4EF8F4AB-5489-B938-A87B-02B8F185B220}"/>
                </a:ext>
              </a:extLst>
            </p:cNvPr>
            <p:cNvSpPr/>
            <p:nvPr/>
          </p:nvSpPr>
          <p:spPr>
            <a:xfrm>
              <a:off x="7899051" y="54810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Elipse 119">
              <a:extLst>
                <a:ext uri="{FF2B5EF4-FFF2-40B4-BE49-F238E27FC236}">
                  <a16:creationId xmlns:a16="http://schemas.microsoft.com/office/drawing/2014/main" id="{1D48A962-5F2B-946D-2710-241A5CE2E8F9}"/>
                </a:ext>
              </a:extLst>
            </p:cNvPr>
            <p:cNvSpPr/>
            <p:nvPr/>
          </p:nvSpPr>
          <p:spPr>
            <a:xfrm>
              <a:off x="7358087" y="559828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Elipse 120">
              <a:extLst>
                <a:ext uri="{FF2B5EF4-FFF2-40B4-BE49-F238E27FC236}">
                  <a16:creationId xmlns:a16="http://schemas.microsoft.com/office/drawing/2014/main" id="{3C224EE7-6242-0FD3-4520-DA80FDBACA02}"/>
                </a:ext>
              </a:extLst>
            </p:cNvPr>
            <p:cNvSpPr/>
            <p:nvPr/>
          </p:nvSpPr>
          <p:spPr>
            <a:xfrm>
              <a:off x="8266536" y="574706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F43D8437-585B-8FDA-6CCA-8CD641D9B44F}"/>
                </a:ext>
              </a:extLst>
            </p:cNvPr>
            <p:cNvSpPr/>
            <p:nvPr/>
          </p:nvSpPr>
          <p:spPr>
            <a:xfrm>
              <a:off x="8175599" y="516582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67CE43DF-4648-EB3D-8342-4D8AE9120422}"/>
                </a:ext>
              </a:extLst>
            </p:cNvPr>
            <p:cNvSpPr/>
            <p:nvPr/>
          </p:nvSpPr>
          <p:spPr>
            <a:xfrm>
              <a:off x="8552486" y="557542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Elipse 124">
              <a:extLst>
                <a:ext uri="{FF2B5EF4-FFF2-40B4-BE49-F238E27FC236}">
                  <a16:creationId xmlns:a16="http://schemas.microsoft.com/office/drawing/2014/main" id="{CF5DAAAF-78F1-6BE0-FE61-CE1BF56B7BA4}"/>
                </a:ext>
              </a:extLst>
            </p:cNvPr>
            <p:cNvSpPr/>
            <p:nvPr/>
          </p:nvSpPr>
          <p:spPr>
            <a:xfrm>
              <a:off x="8109172" y="560516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01C01819-B22E-557C-F2E6-D67CF303E959}"/>
                </a:ext>
              </a:extLst>
            </p:cNvPr>
            <p:cNvSpPr/>
            <p:nvPr/>
          </p:nvSpPr>
          <p:spPr>
            <a:xfrm>
              <a:off x="9158597" y="530369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Elipse 126">
              <a:extLst>
                <a:ext uri="{FF2B5EF4-FFF2-40B4-BE49-F238E27FC236}">
                  <a16:creationId xmlns:a16="http://schemas.microsoft.com/office/drawing/2014/main" id="{506D3562-6792-F68F-7A1C-E9E2B6047F95}"/>
                </a:ext>
              </a:extLst>
            </p:cNvPr>
            <p:cNvSpPr/>
            <p:nvPr/>
          </p:nvSpPr>
          <p:spPr>
            <a:xfrm>
              <a:off x="9012189" y="522522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Elipse 128">
              <a:extLst>
                <a:ext uri="{FF2B5EF4-FFF2-40B4-BE49-F238E27FC236}">
                  <a16:creationId xmlns:a16="http://schemas.microsoft.com/office/drawing/2014/main" id="{AF60E797-EA02-4A26-A854-7A321FDE45ED}"/>
                </a:ext>
              </a:extLst>
            </p:cNvPr>
            <p:cNvSpPr/>
            <p:nvPr/>
          </p:nvSpPr>
          <p:spPr>
            <a:xfrm>
              <a:off x="9506368" y="554295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Elipse 129">
              <a:extLst>
                <a:ext uri="{FF2B5EF4-FFF2-40B4-BE49-F238E27FC236}">
                  <a16:creationId xmlns:a16="http://schemas.microsoft.com/office/drawing/2014/main" id="{64C5DD8E-5ACB-388D-1F30-4F79B280BE40}"/>
                </a:ext>
              </a:extLst>
            </p:cNvPr>
            <p:cNvSpPr/>
            <p:nvPr/>
          </p:nvSpPr>
          <p:spPr>
            <a:xfrm>
              <a:off x="9107667" y="556901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Elipse 130">
              <a:extLst>
                <a:ext uri="{FF2B5EF4-FFF2-40B4-BE49-F238E27FC236}">
                  <a16:creationId xmlns:a16="http://schemas.microsoft.com/office/drawing/2014/main" id="{46E7969E-CDF0-0794-9E45-01B641E70C64}"/>
                </a:ext>
              </a:extLst>
            </p:cNvPr>
            <p:cNvSpPr/>
            <p:nvPr/>
          </p:nvSpPr>
          <p:spPr>
            <a:xfrm>
              <a:off x="9981855" y="537095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6F5E07A0-B6AB-8BE5-88E9-7FF0C9B226E3}"/>
                </a:ext>
              </a:extLst>
            </p:cNvPr>
            <p:cNvSpPr/>
            <p:nvPr/>
          </p:nvSpPr>
          <p:spPr>
            <a:xfrm>
              <a:off x="10565420" y="52175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Elipse 132">
              <a:extLst>
                <a:ext uri="{FF2B5EF4-FFF2-40B4-BE49-F238E27FC236}">
                  <a16:creationId xmlns:a16="http://schemas.microsoft.com/office/drawing/2014/main" id="{17833769-01D0-F8DD-AB1C-75AC7069F365}"/>
                </a:ext>
              </a:extLst>
            </p:cNvPr>
            <p:cNvSpPr/>
            <p:nvPr/>
          </p:nvSpPr>
          <p:spPr>
            <a:xfrm>
              <a:off x="10498159" y="569239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Elipse 133">
              <a:extLst>
                <a:ext uri="{FF2B5EF4-FFF2-40B4-BE49-F238E27FC236}">
                  <a16:creationId xmlns:a16="http://schemas.microsoft.com/office/drawing/2014/main" id="{1A38BFB6-AAC3-E8BE-00CD-A5A96AB6A23C}"/>
                </a:ext>
              </a:extLst>
            </p:cNvPr>
            <p:cNvSpPr/>
            <p:nvPr/>
          </p:nvSpPr>
          <p:spPr>
            <a:xfrm>
              <a:off x="10093356" y="552475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Elipse 134">
              <a:extLst>
                <a:ext uri="{FF2B5EF4-FFF2-40B4-BE49-F238E27FC236}">
                  <a16:creationId xmlns:a16="http://schemas.microsoft.com/office/drawing/2014/main" id="{A5B4BB16-C3AB-3500-DF8B-E4EBBF7E24D9}"/>
                </a:ext>
              </a:extLst>
            </p:cNvPr>
            <p:cNvSpPr/>
            <p:nvPr/>
          </p:nvSpPr>
          <p:spPr>
            <a:xfrm>
              <a:off x="10542094" y="542440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Elipse 135">
              <a:extLst>
                <a:ext uri="{FF2B5EF4-FFF2-40B4-BE49-F238E27FC236}">
                  <a16:creationId xmlns:a16="http://schemas.microsoft.com/office/drawing/2014/main" id="{048DF523-7641-0FDC-7D6C-B95CD71879E9}"/>
                </a:ext>
              </a:extLst>
            </p:cNvPr>
            <p:cNvSpPr/>
            <p:nvPr/>
          </p:nvSpPr>
          <p:spPr>
            <a:xfrm>
              <a:off x="10306767" y="510245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Elipse 136">
              <a:extLst>
                <a:ext uri="{FF2B5EF4-FFF2-40B4-BE49-F238E27FC236}">
                  <a16:creationId xmlns:a16="http://schemas.microsoft.com/office/drawing/2014/main" id="{158E4B29-BC64-4A39-5360-20086004986C}"/>
                </a:ext>
              </a:extLst>
            </p:cNvPr>
            <p:cNvSpPr/>
            <p:nvPr/>
          </p:nvSpPr>
          <p:spPr>
            <a:xfrm>
              <a:off x="10363019" y="52947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Elipse 137">
              <a:extLst>
                <a:ext uri="{FF2B5EF4-FFF2-40B4-BE49-F238E27FC236}">
                  <a16:creationId xmlns:a16="http://schemas.microsoft.com/office/drawing/2014/main" id="{0F229558-5829-BDD7-B6B1-F12A53B6C80D}"/>
                </a:ext>
              </a:extLst>
            </p:cNvPr>
            <p:cNvSpPr/>
            <p:nvPr/>
          </p:nvSpPr>
          <p:spPr>
            <a:xfrm>
              <a:off x="10175481" y="498793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Elipse 138">
              <a:extLst>
                <a:ext uri="{FF2B5EF4-FFF2-40B4-BE49-F238E27FC236}">
                  <a16:creationId xmlns:a16="http://schemas.microsoft.com/office/drawing/2014/main" id="{30D07E6D-5513-02FE-FB81-2B7BEC6F6204}"/>
                </a:ext>
              </a:extLst>
            </p:cNvPr>
            <p:cNvSpPr/>
            <p:nvPr/>
          </p:nvSpPr>
          <p:spPr>
            <a:xfrm>
              <a:off x="9326041" y="512849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5CA48E93-31BF-A99E-248D-F12EA33C3D2C}"/>
                </a:ext>
              </a:extLst>
            </p:cNvPr>
            <p:cNvSpPr/>
            <p:nvPr/>
          </p:nvSpPr>
          <p:spPr>
            <a:xfrm>
              <a:off x="9673812" y="536775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0FC17FB8-F97F-1EFB-FD57-D40D15AA6B07}"/>
                </a:ext>
              </a:extLst>
            </p:cNvPr>
            <p:cNvSpPr/>
            <p:nvPr/>
          </p:nvSpPr>
          <p:spPr>
            <a:xfrm>
              <a:off x="9359785" y="571802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F6E27913-C19E-DCBE-9C48-BE5196218514}"/>
                </a:ext>
              </a:extLst>
            </p:cNvPr>
            <p:cNvSpPr/>
            <p:nvPr/>
          </p:nvSpPr>
          <p:spPr>
            <a:xfrm>
              <a:off x="7674166" y="510245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CE825603-A96C-3FA0-B72B-C51AA18FC235}"/>
                </a:ext>
              </a:extLst>
            </p:cNvPr>
            <p:cNvSpPr/>
            <p:nvPr/>
          </p:nvSpPr>
          <p:spPr>
            <a:xfrm>
              <a:off x="7151046" y="501079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B4EC8F5B-919E-D83A-1382-A30F176F4541}"/>
                </a:ext>
              </a:extLst>
            </p:cNvPr>
            <p:cNvSpPr/>
            <p:nvPr/>
          </p:nvSpPr>
          <p:spPr>
            <a:xfrm>
              <a:off x="8509945" y="525674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4D930DAC-2CA7-4750-A60E-2A720009259E}"/>
                </a:ext>
              </a:extLst>
            </p:cNvPr>
            <p:cNvSpPr/>
            <p:nvPr/>
          </p:nvSpPr>
          <p:spPr>
            <a:xfrm>
              <a:off x="8737177" y="503365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773FC09-8BDC-627B-473A-7D413993BB41}"/>
              </a:ext>
            </a:extLst>
          </p:cNvPr>
          <p:cNvGrpSpPr/>
          <p:nvPr/>
        </p:nvGrpSpPr>
        <p:grpSpPr>
          <a:xfrm>
            <a:off x="4864674" y="3060397"/>
            <a:ext cx="6300000" cy="900000"/>
            <a:chOff x="5354123" y="2315647"/>
            <a:chExt cx="6300000" cy="900000"/>
          </a:xfrm>
        </p:grpSpPr>
        <p:cxnSp>
          <p:nvCxnSpPr>
            <p:cNvPr id="291" name="Conector reto 290">
              <a:extLst>
                <a:ext uri="{FF2B5EF4-FFF2-40B4-BE49-F238E27FC236}">
                  <a16:creationId xmlns:a16="http://schemas.microsoft.com/office/drawing/2014/main" id="{7560F653-3C23-6C08-80AB-0446DC8CB594}"/>
                </a:ext>
              </a:extLst>
            </p:cNvPr>
            <p:cNvCxnSpPr>
              <a:cxnSpLocks/>
              <a:stCxn id="258" idx="3"/>
              <a:endCxn id="263" idx="7"/>
            </p:cNvCxnSpPr>
            <p:nvPr/>
          </p:nvCxnSpPr>
          <p:spPr>
            <a:xfrm flipH="1">
              <a:off x="6615884" y="2505572"/>
              <a:ext cx="326279" cy="50922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3" name="Retângulo 152">
              <a:extLst>
                <a:ext uri="{FF2B5EF4-FFF2-40B4-BE49-F238E27FC236}">
                  <a16:creationId xmlns:a16="http://schemas.microsoft.com/office/drawing/2014/main" id="{31BF53AE-EA20-80F6-D7DD-2F8B820A2AE7}"/>
                </a:ext>
              </a:extLst>
            </p:cNvPr>
            <p:cNvSpPr/>
            <p:nvPr/>
          </p:nvSpPr>
          <p:spPr>
            <a:xfrm>
              <a:off x="5354123" y="2315647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Retângulo 153">
              <a:extLst>
                <a:ext uri="{FF2B5EF4-FFF2-40B4-BE49-F238E27FC236}">
                  <a16:creationId xmlns:a16="http://schemas.microsoft.com/office/drawing/2014/main" id="{D47AA0EF-002D-CDAC-AC90-C1D9A7AF5768}"/>
                </a:ext>
              </a:extLst>
            </p:cNvPr>
            <p:cNvSpPr/>
            <p:nvPr/>
          </p:nvSpPr>
          <p:spPr>
            <a:xfrm>
              <a:off x="6254123" y="2315647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3" name="Retângulo 242">
              <a:extLst>
                <a:ext uri="{FF2B5EF4-FFF2-40B4-BE49-F238E27FC236}">
                  <a16:creationId xmlns:a16="http://schemas.microsoft.com/office/drawing/2014/main" id="{920DBCEC-910C-AE9C-9B71-CA800CD4FF78}"/>
                </a:ext>
              </a:extLst>
            </p:cNvPr>
            <p:cNvSpPr/>
            <p:nvPr/>
          </p:nvSpPr>
          <p:spPr>
            <a:xfrm>
              <a:off x="7154123" y="2315647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4" name="Retângulo 243">
              <a:extLst>
                <a:ext uri="{FF2B5EF4-FFF2-40B4-BE49-F238E27FC236}">
                  <a16:creationId xmlns:a16="http://schemas.microsoft.com/office/drawing/2014/main" id="{796F2CCE-730F-754B-1552-DFA66E656FC1}"/>
                </a:ext>
              </a:extLst>
            </p:cNvPr>
            <p:cNvSpPr/>
            <p:nvPr/>
          </p:nvSpPr>
          <p:spPr>
            <a:xfrm>
              <a:off x="8054123" y="2315647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A2D05B5-4DCB-3DB0-DB38-0D54E2C1B383}"/>
                </a:ext>
              </a:extLst>
            </p:cNvPr>
            <p:cNvSpPr/>
            <p:nvPr/>
          </p:nvSpPr>
          <p:spPr>
            <a:xfrm>
              <a:off x="8954123" y="2315647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6" name="Retângulo 245">
              <a:extLst>
                <a:ext uri="{FF2B5EF4-FFF2-40B4-BE49-F238E27FC236}">
                  <a16:creationId xmlns:a16="http://schemas.microsoft.com/office/drawing/2014/main" id="{4626F67B-CF5A-789D-A99F-A8ECF5E733FF}"/>
                </a:ext>
              </a:extLst>
            </p:cNvPr>
            <p:cNvSpPr/>
            <p:nvPr/>
          </p:nvSpPr>
          <p:spPr>
            <a:xfrm>
              <a:off x="9854123" y="2315647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1C0406CA-887B-D604-0F11-3010799A6C70}"/>
                </a:ext>
              </a:extLst>
            </p:cNvPr>
            <p:cNvSpPr/>
            <p:nvPr/>
          </p:nvSpPr>
          <p:spPr>
            <a:xfrm>
              <a:off x="10754123" y="2315647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8" name="Elipse 247">
              <a:extLst>
                <a:ext uri="{FF2B5EF4-FFF2-40B4-BE49-F238E27FC236}">
                  <a16:creationId xmlns:a16="http://schemas.microsoft.com/office/drawing/2014/main" id="{2058190D-A116-0329-15EE-B44BFC2A31D2}"/>
                </a:ext>
              </a:extLst>
            </p:cNvPr>
            <p:cNvSpPr/>
            <p:nvPr/>
          </p:nvSpPr>
          <p:spPr>
            <a:xfrm>
              <a:off x="5627760" y="278077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9" name="Elipse 248">
              <a:extLst>
                <a:ext uri="{FF2B5EF4-FFF2-40B4-BE49-F238E27FC236}">
                  <a16:creationId xmlns:a16="http://schemas.microsoft.com/office/drawing/2014/main" id="{97873460-337E-8AF8-FA15-AD1F76BF0A55}"/>
                </a:ext>
              </a:extLst>
            </p:cNvPr>
            <p:cNvSpPr/>
            <p:nvPr/>
          </p:nvSpPr>
          <p:spPr>
            <a:xfrm>
              <a:off x="6549076" y="263901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0" name="Elipse 249">
              <a:extLst>
                <a:ext uri="{FF2B5EF4-FFF2-40B4-BE49-F238E27FC236}">
                  <a16:creationId xmlns:a16="http://schemas.microsoft.com/office/drawing/2014/main" id="{512A327E-5180-78CE-ACC6-CBE91419E00D}"/>
                </a:ext>
              </a:extLst>
            </p:cNvPr>
            <p:cNvSpPr/>
            <p:nvPr/>
          </p:nvSpPr>
          <p:spPr>
            <a:xfrm>
              <a:off x="10800268" y="28906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1" name="Elipse 250">
              <a:extLst>
                <a:ext uri="{FF2B5EF4-FFF2-40B4-BE49-F238E27FC236}">
                  <a16:creationId xmlns:a16="http://schemas.microsoft.com/office/drawing/2014/main" id="{81F65E12-4A20-8461-4C5F-AE49AC3790DB}"/>
                </a:ext>
              </a:extLst>
            </p:cNvPr>
            <p:cNvSpPr/>
            <p:nvPr/>
          </p:nvSpPr>
          <p:spPr>
            <a:xfrm>
              <a:off x="11540676" y="274278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Elipse 251">
              <a:extLst>
                <a:ext uri="{FF2B5EF4-FFF2-40B4-BE49-F238E27FC236}">
                  <a16:creationId xmlns:a16="http://schemas.microsoft.com/office/drawing/2014/main" id="{10400185-E784-32AF-525E-5E9B15555CA1}"/>
                </a:ext>
              </a:extLst>
            </p:cNvPr>
            <p:cNvSpPr/>
            <p:nvPr/>
          </p:nvSpPr>
          <p:spPr>
            <a:xfrm>
              <a:off x="10893050" y="299212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Elipse 252">
              <a:extLst>
                <a:ext uri="{FF2B5EF4-FFF2-40B4-BE49-F238E27FC236}">
                  <a16:creationId xmlns:a16="http://schemas.microsoft.com/office/drawing/2014/main" id="{D283AC2E-74CB-93B9-6FFC-44E8E2DC1050}"/>
                </a:ext>
              </a:extLst>
            </p:cNvPr>
            <p:cNvSpPr/>
            <p:nvPr/>
          </p:nvSpPr>
          <p:spPr>
            <a:xfrm>
              <a:off x="11461264" y="31333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Elipse 253">
              <a:extLst>
                <a:ext uri="{FF2B5EF4-FFF2-40B4-BE49-F238E27FC236}">
                  <a16:creationId xmlns:a16="http://schemas.microsoft.com/office/drawing/2014/main" id="{355045E2-B470-1A21-F697-084210170BCE}"/>
                </a:ext>
              </a:extLst>
            </p:cNvPr>
            <p:cNvSpPr/>
            <p:nvPr/>
          </p:nvSpPr>
          <p:spPr>
            <a:xfrm>
              <a:off x="11149879" y="28906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Elipse 254">
              <a:extLst>
                <a:ext uri="{FF2B5EF4-FFF2-40B4-BE49-F238E27FC236}">
                  <a16:creationId xmlns:a16="http://schemas.microsoft.com/office/drawing/2014/main" id="{77E1DDDA-BC58-010C-1E03-57453148582A}"/>
                </a:ext>
              </a:extLst>
            </p:cNvPr>
            <p:cNvSpPr/>
            <p:nvPr/>
          </p:nvSpPr>
          <p:spPr>
            <a:xfrm>
              <a:off x="10971158" y="235431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6" name="Elipse 255">
              <a:extLst>
                <a:ext uri="{FF2B5EF4-FFF2-40B4-BE49-F238E27FC236}">
                  <a16:creationId xmlns:a16="http://schemas.microsoft.com/office/drawing/2014/main" id="{EA6178C2-0297-4032-7883-26BB7F57432B}"/>
                </a:ext>
              </a:extLst>
            </p:cNvPr>
            <p:cNvSpPr/>
            <p:nvPr/>
          </p:nvSpPr>
          <p:spPr>
            <a:xfrm>
              <a:off x="11415545" y="235431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7" name="Elipse 256">
              <a:extLst>
                <a:ext uri="{FF2B5EF4-FFF2-40B4-BE49-F238E27FC236}">
                  <a16:creationId xmlns:a16="http://schemas.microsoft.com/office/drawing/2014/main" id="{83F4A86F-2498-591F-5125-49BE93821792}"/>
                </a:ext>
              </a:extLst>
            </p:cNvPr>
            <p:cNvSpPr/>
            <p:nvPr/>
          </p:nvSpPr>
          <p:spPr>
            <a:xfrm>
              <a:off x="11237324" y="244331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8" name="Elipse 257">
              <a:extLst>
                <a:ext uri="{FF2B5EF4-FFF2-40B4-BE49-F238E27FC236}">
                  <a16:creationId xmlns:a16="http://schemas.microsoft.com/office/drawing/2014/main" id="{3F55AEC0-F2B4-CFA2-1E00-E8D693914BDB}"/>
                </a:ext>
              </a:extLst>
            </p:cNvPr>
            <p:cNvSpPr/>
            <p:nvPr/>
          </p:nvSpPr>
          <p:spPr>
            <a:xfrm>
              <a:off x="6935468" y="246654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1" name="Elipse 260">
              <a:extLst>
                <a:ext uri="{FF2B5EF4-FFF2-40B4-BE49-F238E27FC236}">
                  <a16:creationId xmlns:a16="http://schemas.microsoft.com/office/drawing/2014/main" id="{031ABFDB-53F1-2673-87B0-512EE023AF37}"/>
                </a:ext>
              </a:extLst>
            </p:cNvPr>
            <p:cNvSpPr/>
            <p:nvPr/>
          </p:nvSpPr>
          <p:spPr>
            <a:xfrm>
              <a:off x="11078821" y="262735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2" name="Elipse 261">
              <a:extLst>
                <a:ext uri="{FF2B5EF4-FFF2-40B4-BE49-F238E27FC236}">
                  <a16:creationId xmlns:a16="http://schemas.microsoft.com/office/drawing/2014/main" id="{D268B55C-63C3-83ED-34E3-79B05B4173AB}"/>
                </a:ext>
              </a:extLst>
            </p:cNvPr>
            <p:cNvSpPr/>
            <p:nvPr/>
          </p:nvSpPr>
          <p:spPr>
            <a:xfrm>
              <a:off x="11283043" y="31561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3" name="Elipse 262">
              <a:extLst>
                <a:ext uri="{FF2B5EF4-FFF2-40B4-BE49-F238E27FC236}">
                  <a16:creationId xmlns:a16="http://schemas.microsoft.com/office/drawing/2014/main" id="{0ED585B3-212F-7F19-1F3F-E76B8F393C16}"/>
                </a:ext>
              </a:extLst>
            </p:cNvPr>
            <p:cNvSpPr/>
            <p:nvPr/>
          </p:nvSpPr>
          <p:spPr>
            <a:xfrm>
              <a:off x="6576860" y="300810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4" name="Elipse 263">
              <a:extLst>
                <a:ext uri="{FF2B5EF4-FFF2-40B4-BE49-F238E27FC236}">
                  <a16:creationId xmlns:a16="http://schemas.microsoft.com/office/drawing/2014/main" id="{2582F6FC-3FE5-45F9-9D3D-711079AC9C01}"/>
                </a:ext>
              </a:extLst>
            </p:cNvPr>
            <p:cNvSpPr/>
            <p:nvPr/>
          </p:nvSpPr>
          <p:spPr>
            <a:xfrm>
              <a:off x="7377065" y="271992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5" name="Elipse 264">
              <a:extLst>
                <a:ext uri="{FF2B5EF4-FFF2-40B4-BE49-F238E27FC236}">
                  <a16:creationId xmlns:a16="http://schemas.microsoft.com/office/drawing/2014/main" id="{9987FEA3-B85D-FC77-51A4-CB4274ED4D78}"/>
                </a:ext>
              </a:extLst>
            </p:cNvPr>
            <p:cNvSpPr/>
            <p:nvPr/>
          </p:nvSpPr>
          <p:spPr>
            <a:xfrm>
              <a:off x="7683683" y="275470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6" name="Elipse 265">
              <a:extLst>
                <a:ext uri="{FF2B5EF4-FFF2-40B4-BE49-F238E27FC236}">
                  <a16:creationId xmlns:a16="http://schemas.microsoft.com/office/drawing/2014/main" id="{04507FE9-EB30-C959-85F5-724A2F65F563}"/>
                </a:ext>
              </a:extLst>
            </p:cNvPr>
            <p:cNvSpPr/>
            <p:nvPr/>
          </p:nvSpPr>
          <p:spPr>
            <a:xfrm>
              <a:off x="7974773" y="284513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7" name="Elipse 266">
              <a:extLst>
                <a:ext uri="{FF2B5EF4-FFF2-40B4-BE49-F238E27FC236}">
                  <a16:creationId xmlns:a16="http://schemas.microsoft.com/office/drawing/2014/main" id="{3C3830D5-3F5F-7680-CBC4-C6BA7E18BCA6}"/>
                </a:ext>
              </a:extLst>
            </p:cNvPr>
            <p:cNvSpPr/>
            <p:nvPr/>
          </p:nvSpPr>
          <p:spPr>
            <a:xfrm>
              <a:off x="7433809" y="29623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8" name="Elipse 267">
              <a:extLst>
                <a:ext uri="{FF2B5EF4-FFF2-40B4-BE49-F238E27FC236}">
                  <a16:creationId xmlns:a16="http://schemas.microsoft.com/office/drawing/2014/main" id="{EE16217E-7023-FFCA-43FE-E0D5C2B69FBC}"/>
                </a:ext>
              </a:extLst>
            </p:cNvPr>
            <p:cNvSpPr/>
            <p:nvPr/>
          </p:nvSpPr>
          <p:spPr>
            <a:xfrm>
              <a:off x="8342258" y="31111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9" name="Elipse 268">
              <a:extLst>
                <a:ext uri="{FF2B5EF4-FFF2-40B4-BE49-F238E27FC236}">
                  <a16:creationId xmlns:a16="http://schemas.microsoft.com/office/drawing/2014/main" id="{E49E3CC2-315B-08FC-53AC-DB3CF3DCF8A1}"/>
                </a:ext>
              </a:extLst>
            </p:cNvPr>
            <p:cNvSpPr/>
            <p:nvPr/>
          </p:nvSpPr>
          <p:spPr>
            <a:xfrm>
              <a:off x="8251321" y="252991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0" name="Elipse 269">
              <a:extLst>
                <a:ext uri="{FF2B5EF4-FFF2-40B4-BE49-F238E27FC236}">
                  <a16:creationId xmlns:a16="http://schemas.microsoft.com/office/drawing/2014/main" id="{0C0FA45D-5C56-4CE3-7615-443729CDF0EC}"/>
                </a:ext>
              </a:extLst>
            </p:cNvPr>
            <p:cNvSpPr/>
            <p:nvPr/>
          </p:nvSpPr>
          <p:spPr>
            <a:xfrm>
              <a:off x="8628208" y="293952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1" name="Elipse 270">
              <a:extLst>
                <a:ext uri="{FF2B5EF4-FFF2-40B4-BE49-F238E27FC236}">
                  <a16:creationId xmlns:a16="http://schemas.microsoft.com/office/drawing/2014/main" id="{18F78CB3-717C-AED2-1D59-906FA8BC62BD}"/>
                </a:ext>
              </a:extLst>
            </p:cNvPr>
            <p:cNvSpPr/>
            <p:nvPr/>
          </p:nvSpPr>
          <p:spPr>
            <a:xfrm>
              <a:off x="8184894" y="296926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Elipse 271">
              <a:extLst>
                <a:ext uri="{FF2B5EF4-FFF2-40B4-BE49-F238E27FC236}">
                  <a16:creationId xmlns:a16="http://schemas.microsoft.com/office/drawing/2014/main" id="{8DEF826B-7470-549F-04B3-899C45713AF3}"/>
                </a:ext>
              </a:extLst>
            </p:cNvPr>
            <p:cNvSpPr/>
            <p:nvPr/>
          </p:nvSpPr>
          <p:spPr>
            <a:xfrm>
              <a:off x="9234319" y="26677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3" name="Elipse 272">
              <a:extLst>
                <a:ext uri="{FF2B5EF4-FFF2-40B4-BE49-F238E27FC236}">
                  <a16:creationId xmlns:a16="http://schemas.microsoft.com/office/drawing/2014/main" id="{BE675974-C614-2C01-490F-7DAE3174CF3B}"/>
                </a:ext>
              </a:extLst>
            </p:cNvPr>
            <p:cNvSpPr/>
            <p:nvPr/>
          </p:nvSpPr>
          <p:spPr>
            <a:xfrm>
              <a:off x="9087911" y="258931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Elipse 273">
              <a:extLst>
                <a:ext uri="{FF2B5EF4-FFF2-40B4-BE49-F238E27FC236}">
                  <a16:creationId xmlns:a16="http://schemas.microsoft.com/office/drawing/2014/main" id="{E77BB087-1743-2CD4-8A5A-90F9A320F487}"/>
                </a:ext>
              </a:extLst>
            </p:cNvPr>
            <p:cNvSpPr/>
            <p:nvPr/>
          </p:nvSpPr>
          <p:spPr>
            <a:xfrm>
              <a:off x="9582090" y="290705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5" name="Elipse 274">
              <a:extLst>
                <a:ext uri="{FF2B5EF4-FFF2-40B4-BE49-F238E27FC236}">
                  <a16:creationId xmlns:a16="http://schemas.microsoft.com/office/drawing/2014/main" id="{4D331E75-86EA-E979-578D-C73364A0A9EC}"/>
                </a:ext>
              </a:extLst>
            </p:cNvPr>
            <p:cNvSpPr/>
            <p:nvPr/>
          </p:nvSpPr>
          <p:spPr>
            <a:xfrm>
              <a:off x="9183389" y="293311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6" name="Elipse 275">
              <a:extLst>
                <a:ext uri="{FF2B5EF4-FFF2-40B4-BE49-F238E27FC236}">
                  <a16:creationId xmlns:a16="http://schemas.microsoft.com/office/drawing/2014/main" id="{88B2BAFE-8CCC-8E09-FF67-5D071785E606}"/>
                </a:ext>
              </a:extLst>
            </p:cNvPr>
            <p:cNvSpPr/>
            <p:nvPr/>
          </p:nvSpPr>
          <p:spPr>
            <a:xfrm>
              <a:off x="10057577" y="273505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7" name="Elipse 276">
              <a:extLst>
                <a:ext uri="{FF2B5EF4-FFF2-40B4-BE49-F238E27FC236}">
                  <a16:creationId xmlns:a16="http://schemas.microsoft.com/office/drawing/2014/main" id="{A8B8E30F-6636-D438-6EC6-0C82679A7F0B}"/>
                </a:ext>
              </a:extLst>
            </p:cNvPr>
            <p:cNvSpPr/>
            <p:nvPr/>
          </p:nvSpPr>
          <p:spPr>
            <a:xfrm>
              <a:off x="10641142" y="25816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8" name="Elipse 277">
              <a:extLst>
                <a:ext uri="{FF2B5EF4-FFF2-40B4-BE49-F238E27FC236}">
                  <a16:creationId xmlns:a16="http://schemas.microsoft.com/office/drawing/2014/main" id="{893D23F3-9352-0D5D-F0A8-E47F4C166BE4}"/>
                </a:ext>
              </a:extLst>
            </p:cNvPr>
            <p:cNvSpPr/>
            <p:nvPr/>
          </p:nvSpPr>
          <p:spPr>
            <a:xfrm>
              <a:off x="10573881" y="30564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9" name="Elipse 278">
              <a:extLst>
                <a:ext uri="{FF2B5EF4-FFF2-40B4-BE49-F238E27FC236}">
                  <a16:creationId xmlns:a16="http://schemas.microsoft.com/office/drawing/2014/main" id="{CC194138-F713-EBE3-44D2-B9B339E9738F}"/>
                </a:ext>
              </a:extLst>
            </p:cNvPr>
            <p:cNvSpPr/>
            <p:nvPr/>
          </p:nvSpPr>
          <p:spPr>
            <a:xfrm>
              <a:off x="10169078" y="28888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0" name="Elipse 279">
              <a:extLst>
                <a:ext uri="{FF2B5EF4-FFF2-40B4-BE49-F238E27FC236}">
                  <a16:creationId xmlns:a16="http://schemas.microsoft.com/office/drawing/2014/main" id="{CF50B791-6811-6A31-F160-3AF35BEEC095}"/>
                </a:ext>
              </a:extLst>
            </p:cNvPr>
            <p:cNvSpPr/>
            <p:nvPr/>
          </p:nvSpPr>
          <p:spPr>
            <a:xfrm>
              <a:off x="10617816" y="27885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1" name="Elipse 280">
              <a:extLst>
                <a:ext uri="{FF2B5EF4-FFF2-40B4-BE49-F238E27FC236}">
                  <a16:creationId xmlns:a16="http://schemas.microsoft.com/office/drawing/2014/main" id="{E120A895-E0C6-E3C2-D4A4-A53DC627E195}"/>
                </a:ext>
              </a:extLst>
            </p:cNvPr>
            <p:cNvSpPr/>
            <p:nvPr/>
          </p:nvSpPr>
          <p:spPr>
            <a:xfrm>
              <a:off x="10382489" y="246654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2" name="Elipse 281">
              <a:extLst>
                <a:ext uri="{FF2B5EF4-FFF2-40B4-BE49-F238E27FC236}">
                  <a16:creationId xmlns:a16="http://schemas.microsoft.com/office/drawing/2014/main" id="{89266373-A1A4-303B-8E38-7AAF5A3FD385}"/>
                </a:ext>
              </a:extLst>
            </p:cNvPr>
            <p:cNvSpPr/>
            <p:nvPr/>
          </p:nvSpPr>
          <p:spPr>
            <a:xfrm>
              <a:off x="10438741" y="265879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3" name="Elipse 282">
              <a:extLst>
                <a:ext uri="{FF2B5EF4-FFF2-40B4-BE49-F238E27FC236}">
                  <a16:creationId xmlns:a16="http://schemas.microsoft.com/office/drawing/2014/main" id="{0D544518-ACC3-D3A8-E6A7-1F9CF2D53E48}"/>
                </a:ext>
              </a:extLst>
            </p:cNvPr>
            <p:cNvSpPr/>
            <p:nvPr/>
          </p:nvSpPr>
          <p:spPr>
            <a:xfrm>
              <a:off x="10251203" y="235203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4" name="Elipse 283">
              <a:extLst>
                <a:ext uri="{FF2B5EF4-FFF2-40B4-BE49-F238E27FC236}">
                  <a16:creationId xmlns:a16="http://schemas.microsoft.com/office/drawing/2014/main" id="{F127BF10-094E-1214-8927-5F34E22114F7}"/>
                </a:ext>
              </a:extLst>
            </p:cNvPr>
            <p:cNvSpPr/>
            <p:nvPr/>
          </p:nvSpPr>
          <p:spPr>
            <a:xfrm>
              <a:off x="9401763" y="249259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5" name="Elipse 284">
              <a:extLst>
                <a:ext uri="{FF2B5EF4-FFF2-40B4-BE49-F238E27FC236}">
                  <a16:creationId xmlns:a16="http://schemas.microsoft.com/office/drawing/2014/main" id="{B5EB07DD-F010-F3ED-F0FF-9261B74D8E54}"/>
                </a:ext>
              </a:extLst>
            </p:cNvPr>
            <p:cNvSpPr/>
            <p:nvPr/>
          </p:nvSpPr>
          <p:spPr>
            <a:xfrm>
              <a:off x="9749534" y="273184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6" name="Elipse 285">
              <a:extLst>
                <a:ext uri="{FF2B5EF4-FFF2-40B4-BE49-F238E27FC236}">
                  <a16:creationId xmlns:a16="http://schemas.microsoft.com/office/drawing/2014/main" id="{394D4C6B-B8A7-FB3A-6B9B-B73FA748E88F}"/>
                </a:ext>
              </a:extLst>
            </p:cNvPr>
            <p:cNvSpPr/>
            <p:nvPr/>
          </p:nvSpPr>
          <p:spPr>
            <a:xfrm>
              <a:off x="9435507" y="30821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7" name="Elipse 286">
              <a:extLst>
                <a:ext uri="{FF2B5EF4-FFF2-40B4-BE49-F238E27FC236}">
                  <a16:creationId xmlns:a16="http://schemas.microsoft.com/office/drawing/2014/main" id="{576B4D8F-42CC-73AA-49DC-6203C386D116}"/>
                </a:ext>
              </a:extLst>
            </p:cNvPr>
            <p:cNvSpPr/>
            <p:nvPr/>
          </p:nvSpPr>
          <p:spPr>
            <a:xfrm>
              <a:off x="7749888" y="246654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8" name="Elipse 287">
              <a:extLst>
                <a:ext uri="{FF2B5EF4-FFF2-40B4-BE49-F238E27FC236}">
                  <a16:creationId xmlns:a16="http://schemas.microsoft.com/office/drawing/2014/main" id="{34610EA9-5CFE-C91F-FBCB-596FA9702F8C}"/>
                </a:ext>
              </a:extLst>
            </p:cNvPr>
            <p:cNvSpPr/>
            <p:nvPr/>
          </p:nvSpPr>
          <p:spPr>
            <a:xfrm>
              <a:off x="7226768" y="2374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9" name="Elipse 288">
              <a:extLst>
                <a:ext uri="{FF2B5EF4-FFF2-40B4-BE49-F238E27FC236}">
                  <a16:creationId xmlns:a16="http://schemas.microsoft.com/office/drawing/2014/main" id="{710E894D-7BB9-ED91-47DB-330F296053F5}"/>
                </a:ext>
              </a:extLst>
            </p:cNvPr>
            <p:cNvSpPr/>
            <p:nvPr/>
          </p:nvSpPr>
          <p:spPr>
            <a:xfrm>
              <a:off x="8585667" y="262084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0" name="Elipse 289">
              <a:extLst>
                <a:ext uri="{FF2B5EF4-FFF2-40B4-BE49-F238E27FC236}">
                  <a16:creationId xmlns:a16="http://schemas.microsoft.com/office/drawing/2014/main" id="{9C32E08A-7132-E907-1B4E-22E0E9FA6DDB}"/>
                </a:ext>
              </a:extLst>
            </p:cNvPr>
            <p:cNvSpPr/>
            <p:nvPr/>
          </p:nvSpPr>
          <p:spPr>
            <a:xfrm>
              <a:off x="8812899" y="23977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2" name="Conector reto 291">
              <a:extLst>
                <a:ext uri="{FF2B5EF4-FFF2-40B4-BE49-F238E27FC236}">
                  <a16:creationId xmlns:a16="http://schemas.microsoft.com/office/drawing/2014/main" id="{20101BD9-8A72-5879-93C8-0F6A18B0C4CA}"/>
                </a:ext>
              </a:extLst>
            </p:cNvPr>
            <p:cNvCxnSpPr>
              <a:cxnSpLocks/>
              <a:stCxn id="249" idx="4"/>
              <a:endCxn id="263" idx="7"/>
            </p:cNvCxnSpPr>
            <p:nvPr/>
          </p:nvCxnSpPr>
          <p:spPr>
            <a:xfrm>
              <a:off x="6571936" y="2684734"/>
              <a:ext cx="43948" cy="33006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Conector reto 292">
              <a:extLst>
                <a:ext uri="{FF2B5EF4-FFF2-40B4-BE49-F238E27FC236}">
                  <a16:creationId xmlns:a16="http://schemas.microsoft.com/office/drawing/2014/main" id="{6993B7BB-0171-B5F3-F407-834479A0DC23}"/>
                </a:ext>
              </a:extLst>
            </p:cNvPr>
            <p:cNvCxnSpPr>
              <a:cxnSpLocks/>
              <a:stCxn id="288" idx="5"/>
              <a:endCxn id="264" idx="1"/>
            </p:cNvCxnSpPr>
            <p:nvPr/>
          </p:nvCxnSpPr>
          <p:spPr>
            <a:xfrm>
              <a:off x="7265792" y="2413914"/>
              <a:ext cx="117968" cy="31270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Conector reto 293">
              <a:extLst>
                <a:ext uri="{FF2B5EF4-FFF2-40B4-BE49-F238E27FC236}">
                  <a16:creationId xmlns:a16="http://schemas.microsoft.com/office/drawing/2014/main" id="{B740E803-7C58-222E-4E39-32FFADC36107}"/>
                </a:ext>
              </a:extLst>
            </p:cNvPr>
            <p:cNvCxnSpPr>
              <a:cxnSpLocks/>
              <a:stCxn id="265" idx="1"/>
              <a:endCxn id="264" idx="6"/>
            </p:cNvCxnSpPr>
            <p:nvPr/>
          </p:nvCxnSpPr>
          <p:spPr>
            <a:xfrm flipH="1" flipV="1">
              <a:off x="7422784" y="2742782"/>
              <a:ext cx="267594" cy="1862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Conector reto 294">
              <a:extLst>
                <a:ext uri="{FF2B5EF4-FFF2-40B4-BE49-F238E27FC236}">
                  <a16:creationId xmlns:a16="http://schemas.microsoft.com/office/drawing/2014/main" id="{BE6E7E36-A4EF-5D8A-3182-2EC9BA5E9DE9}"/>
                </a:ext>
              </a:extLst>
            </p:cNvPr>
            <p:cNvCxnSpPr>
              <a:cxnSpLocks/>
              <a:stCxn id="287" idx="4"/>
              <a:endCxn id="265" idx="0"/>
            </p:cNvCxnSpPr>
            <p:nvPr/>
          </p:nvCxnSpPr>
          <p:spPr>
            <a:xfrm flipH="1">
              <a:off x="7706543" y="2512267"/>
              <a:ext cx="66205" cy="24244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Conector reto 295">
              <a:extLst>
                <a:ext uri="{FF2B5EF4-FFF2-40B4-BE49-F238E27FC236}">
                  <a16:creationId xmlns:a16="http://schemas.microsoft.com/office/drawing/2014/main" id="{4C8E95EE-95FF-8922-D8AB-C4603E5F3F15}"/>
                </a:ext>
              </a:extLst>
            </p:cNvPr>
            <p:cNvCxnSpPr>
              <a:cxnSpLocks/>
              <a:stCxn id="287" idx="3"/>
              <a:endCxn id="267" idx="7"/>
            </p:cNvCxnSpPr>
            <p:nvPr/>
          </p:nvCxnSpPr>
          <p:spPr>
            <a:xfrm flipH="1">
              <a:off x="7472833" y="2505572"/>
              <a:ext cx="283750" cy="46350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Conector reto 296">
              <a:extLst>
                <a:ext uri="{FF2B5EF4-FFF2-40B4-BE49-F238E27FC236}">
                  <a16:creationId xmlns:a16="http://schemas.microsoft.com/office/drawing/2014/main" id="{419D44DA-E57E-3FB8-6883-2F9A18D10762}"/>
                </a:ext>
              </a:extLst>
            </p:cNvPr>
            <p:cNvCxnSpPr>
              <a:cxnSpLocks/>
              <a:stCxn id="266" idx="3"/>
              <a:endCxn id="267" idx="7"/>
            </p:cNvCxnSpPr>
            <p:nvPr/>
          </p:nvCxnSpPr>
          <p:spPr>
            <a:xfrm flipH="1">
              <a:off x="7472833" y="2884158"/>
              <a:ext cx="508635" cy="8492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Conector reto 297">
              <a:extLst>
                <a:ext uri="{FF2B5EF4-FFF2-40B4-BE49-F238E27FC236}">
                  <a16:creationId xmlns:a16="http://schemas.microsoft.com/office/drawing/2014/main" id="{610CCC96-7B84-FE82-6ADA-7D8DFCC5693C}"/>
                </a:ext>
              </a:extLst>
            </p:cNvPr>
            <p:cNvCxnSpPr>
              <a:cxnSpLocks/>
              <a:stCxn id="269" idx="4"/>
              <a:endCxn id="268" idx="0"/>
            </p:cNvCxnSpPr>
            <p:nvPr/>
          </p:nvCxnSpPr>
          <p:spPr>
            <a:xfrm>
              <a:off x="8274181" y="2575638"/>
              <a:ext cx="90937" cy="53552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Conector reto 298">
              <a:extLst>
                <a:ext uri="{FF2B5EF4-FFF2-40B4-BE49-F238E27FC236}">
                  <a16:creationId xmlns:a16="http://schemas.microsoft.com/office/drawing/2014/main" id="{CB938928-135A-F3D0-D665-3C6AD396BA6E}"/>
                </a:ext>
              </a:extLst>
            </p:cNvPr>
            <p:cNvCxnSpPr>
              <a:cxnSpLocks/>
              <a:stCxn id="268" idx="0"/>
              <a:endCxn id="271" idx="6"/>
            </p:cNvCxnSpPr>
            <p:nvPr/>
          </p:nvCxnSpPr>
          <p:spPr>
            <a:xfrm flipH="1" flipV="1">
              <a:off x="8230613" y="2992122"/>
              <a:ext cx="134505" cy="11904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Conector reto 299">
              <a:extLst>
                <a:ext uri="{FF2B5EF4-FFF2-40B4-BE49-F238E27FC236}">
                  <a16:creationId xmlns:a16="http://schemas.microsoft.com/office/drawing/2014/main" id="{FE94AE3B-4A67-152B-FE97-9BA9DCAE61B5}"/>
                </a:ext>
              </a:extLst>
            </p:cNvPr>
            <p:cNvCxnSpPr>
              <a:cxnSpLocks/>
              <a:stCxn id="289" idx="4"/>
              <a:endCxn id="271" idx="6"/>
            </p:cNvCxnSpPr>
            <p:nvPr/>
          </p:nvCxnSpPr>
          <p:spPr>
            <a:xfrm flipH="1">
              <a:off x="8230613" y="2666562"/>
              <a:ext cx="377914" cy="32556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Conector reto 300">
              <a:extLst>
                <a:ext uri="{FF2B5EF4-FFF2-40B4-BE49-F238E27FC236}">
                  <a16:creationId xmlns:a16="http://schemas.microsoft.com/office/drawing/2014/main" id="{4AA9F8CF-447B-8F24-74A3-CE2A45DA871B}"/>
                </a:ext>
              </a:extLst>
            </p:cNvPr>
            <p:cNvCxnSpPr>
              <a:cxnSpLocks/>
              <a:stCxn id="289" idx="4"/>
              <a:endCxn id="270" idx="0"/>
            </p:cNvCxnSpPr>
            <p:nvPr/>
          </p:nvCxnSpPr>
          <p:spPr>
            <a:xfrm>
              <a:off x="8608527" y="2666562"/>
              <a:ext cx="42541" cy="27296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Conector reto 301">
              <a:extLst>
                <a:ext uri="{FF2B5EF4-FFF2-40B4-BE49-F238E27FC236}">
                  <a16:creationId xmlns:a16="http://schemas.microsoft.com/office/drawing/2014/main" id="{ECED5BC8-CEF6-84E9-B65E-C2F8AD2F3426}"/>
                </a:ext>
              </a:extLst>
            </p:cNvPr>
            <p:cNvCxnSpPr>
              <a:cxnSpLocks/>
              <a:stCxn id="290" idx="4"/>
              <a:endCxn id="270" idx="0"/>
            </p:cNvCxnSpPr>
            <p:nvPr/>
          </p:nvCxnSpPr>
          <p:spPr>
            <a:xfrm flipH="1">
              <a:off x="8651068" y="2443468"/>
              <a:ext cx="184691" cy="49605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Conector reto 302">
              <a:extLst>
                <a:ext uri="{FF2B5EF4-FFF2-40B4-BE49-F238E27FC236}">
                  <a16:creationId xmlns:a16="http://schemas.microsoft.com/office/drawing/2014/main" id="{9E2612B9-8CD4-1DEB-C830-D5DA9784D851}"/>
                </a:ext>
              </a:extLst>
            </p:cNvPr>
            <p:cNvCxnSpPr>
              <a:cxnSpLocks/>
              <a:stCxn id="273" idx="4"/>
              <a:endCxn id="284" idx="4"/>
            </p:cNvCxnSpPr>
            <p:nvPr/>
          </p:nvCxnSpPr>
          <p:spPr>
            <a:xfrm flipV="1">
              <a:off x="9110771" y="2538310"/>
              <a:ext cx="313852" cy="9672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Conector reto 303">
              <a:extLst>
                <a:ext uri="{FF2B5EF4-FFF2-40B4-BE49-F238E27FC236}">
                  <a16:creationId xmlns:a16="http://schemas.microsoft.com/office/drawing/2014/main" id="{ACF91C2E-C3DB-8AE9-DEA9-72310EAAE4A8}"/>
                </a:ext>
              </a:extLst>
            </p:cNvPr>
            <p:cNvCxnSpPr>
              <a:cxnSpLocks/>
              <a:stCxn id="274" idx="2"/>
              <a:endCxn id="284" idx="4"/>
            </p:cNvCxnSpPr>
            <p:nvPr/>
          </p:nvCxnSpPr>
          <p:spPr>
            <a:xfrm flipH="1" flipV="1">
              <a:off x="9424623" y="2538310"/>
              <a:ext cx="157467" cy="39160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Conector reto 304">
              <a:extLst>
                <a:ext uri="{FF2B5EF4-FFF2-40B4-BE49-F238E27FC236}">
                  <a16:creationId xmlns:a16="http://schemas.microsoft.com/office/drawing/2014/main" id="{AC24BDDD-8005-4E29-E9F3-D24CCBE84008}"/>
                </a:ext>
              </a:extLst>
            </p:cNvPr>
            <p:cNvCxnSpPr>
              <a:cxnSpLocks/>
              <a:stCxn id="274" idx="2"/>
              <a:endCxn id="272" idx="5"/>
            </p:cNvCxnSpPr>
            <p:nvPr/>
          </p:nvCxnSpPr>
          <p:spPr>
            <a:xfrm flipH="1" flipV="1">
              <a:off x="9273343" y="2706820"/>
              <a:ext cx="308747" cy="22309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Conector reto 305">
              <a:extLst>
                <a:ext uri="{FF2B5EF4-FFF2-40B4-BE49-F238E27FC236}">
                  <a16:creationId xmlns:a16="http://schemas.microsoft.com/office/drawing/2014/main" id="{04245EDF-FC00-B6E4-0D79-DE3D2CABFC57}"/>
                </a:ext>
              </a:extLst>
            </p:cNvPr>
            <p:cNvCxnSpPr>
              <a:cxnSpLocks/>
              <a:stCxn id="285" idx="3"/>
              <a:endCxn id="272" idx="5"/>
            </p:cNvCxnSpPr>
            <p:nvPr/>
          </p:nvCxnSpPr>
          <p:spPr>
            <a:xfrm flipH="1" flipV="1">
              <a:off x="9273343" y="2706820"/>
              <a:ext cx="482886" cy="64052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Conector reto 306">
              <a:extLst>
                <a:ext uri="{FF2B5EF4-FFF2-40B4-BE49-F238E27FC236}">
                  <a16:creationId xmlns:a16="http://schemas.microsoft.com/office/drawing/2014/main" id="{EE6E3F5E-1F5B-2773-F31C-F0E3CD3FB0D5}"/>
                </a:ext>
              </a:extLst>
            </p:cNvPr>
            <p:cNvCxnSpPr>
              <a:cxnSpLocks/>
              <a:stCxn id="285" idx="3"/>
              <a:endCxn id="275" idx="6"/>
            </p:cNvCxnSpPr>
            <p:nvPr/>
          </p:nvCxnSpPr>
          <p:spPr>
            <a:xfrm flipH="1">
              <a:off x="9229108" y="2770872"/>
              <a:ext cx="527121" cy="18510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Conector reto 307">
              <a:extLst>
                <a:ext uri="{FF2B5EF4-FFF2-40B4-BE49-F238E27FC236}">
                  <a16:creationId xmlns:a16="http://schemas.microsoft.com/office/drawing/2014/main" id="{58A60D55-F66E-2A89-94CC-083D72D46A7E}"/>
                </a:ext>
              </a:extLst>
            </p:cNvPr>
            <p:cNvCxnSpPr>
              <a:cxnSpLocks/>
              <a:stCxn id="286" idx="1"/>
              <a:endCxn id="275" idx="6"/>
            </p:cNvCxnSpPr>
            <p:nvPr/>
          </p:nvCxnSpPr>
          <p:spPr>
            <a:xfrm flipH="1" flipV="1">
              <a:off x="9229108" y="2955976"/>
              <a:ext cx="213094" cy="13284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Conector reto 308">
              <a:extLst>
                <a:ext uri="{FF2B5EF4-FFF2-40B4-BE49-F238E27FC236}">
                  <a16:creationId xmlns:a16="http://schemas.microsoft.com/office/drawing/2014/main" id="{BD1A05DB-53B5-140D-DBF0-8D810217CCA3}"/>
                </a:ext>
              </a:extLst>
            </p:cNvPr>
            <p:cNvCxnSpPr>
              <a:cxnSpLocks/>
              <a:stCxn id="282" idx="1"/>
              <a:endCxn id="283" idx="5"/>
            </p:cNvCxnSpPr>
            <p:nvPr/>
          </p:nvCxnSpPr>
          <p:spPr>
            <a:xfrm flipH="1" flipV="1">
              <a:off x="10290227" y="2391055"/>
              <a:ext cx="155209" cy="27443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Conector reto 309">
              <a:extLst>
                <a:ext uri="{FF2B5EF4-FFF2-40B4-BE49-F238E27FC236}">
                  <a16:creationId xmlns:a16="http://schemas.microsoft.com/office/drawing/2014/main" id="{6FDCF116-3572-CF72-914B-BC7CFF7E6572}"/>
                </a:ext>
              </a:extLst>
            </p:cNvPr>
            <p:cNvCxnSpPr>
              <a:cxnSpLocks/>
              <a:stCxn id="282" idx="1"/>
              <a:endCxn id="279" idx="7"/>
            </p:cNvCxnSpPr>
            <p:nvPr/>
          </p:nvCxnSpPr>
          <p:spPr>
            <a:xfrm flipH="1">
              <a:off x="10208102" y="2665492"/>
              <a:ext cx="237334" cy="23005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Conector reto 310">
              <a:extLst>
                <a:ext uri="{FF2B5EF4-FFF2-40B4-BE49-F238E27FC236}">
                  <a16:creationId xmlns:a16="http://schemas.microsoft.com/office/drawing/2014/main" id="{2C293A15-C319-5413-76E2-E3FB8D0E6E2F}"/>
                </a:ext>
              </a:extLst>
            </p:cNvPr>
            <p:cNvCxnSpPr>
              <a:cxnSpLocks/>
              <a:stCxn id="279" idx="7"/>
              <a:endCxn id="280" idx="2"/>
            </p:cNvCxnSpPr>
            <p:nvPr/>
          </p:nvCxnSpPr>
          <p:spPr>
            <a:xfrm flipV="1">
              <a:off x="10208102" y="2811361"/>
              <a:ext cx="409714" cy="8418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Conector reto 312">
              <a:extLst>
                <a:ext uri="{FF2B5EF4-FFF2-40B4-BE49-F238E27FC236}">
                  <a16:creationId xmlns:a16="http://schemas.microsoft.com/office/drawing/2014/main" id="{C41A6744-EC96-E193-2571-1DE51A247057}"/>
                </a:ext>
              </a:extLst>
            </p:cNvPr>
            <p:cNvCxnSpPr>
              <a:cxnSpLocks/>
              <a:stCxn id="280" idx="4"/>
              <a:endCxn id="278" idx="0"/>
            </p:cNvCxnSpPr>
            <p:nvPr/>
          </p:nvCxnSpPr>
          <p:spPr>
            <a:xfrm flipH="1">
              <a:off x="10596741" y="2834220"/>
              <a:ext cx="43935" cy="22226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Conector reto 317">
              <a:extLst>
                <a:ext uri="{FF2B5EF4-FFF2-40B4-BE49-F238E27FC236}">
                  <a16:creationId xmlns:a16="http://schemas.microsoft.com/office/drawing/2014/main" id="{B390F182-CA24-14D6-9429-7E518C03A8E0}"/>
                </a:ext>
              </a:extLst>
            </p:cNvPr>
            <p:cNvCxnSpPr>
              <a:cxnSpLocks/>
              <a:stCxn id="278" idx="0"/>
              <a:endCxn id="276" idx="6"/>
            </p:cNvCxnSpPr>
            <p:nvPr/>
          </p:nvCxnSpPr>
          <p:spPr>
            <a:xfrm flipH="1" flipV="1">
              <a:off x="10103296" y="2757912"/>
              <a:ext cx="493445" cy="29857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Conector reto 319">
              <a:extLst>
                <a:ext uri="{FF2B5EF4-FFF2-40B4-BE49-F238E27FC236}">
                  <a16:creationId xmlns:a16="http://schemas.microsoft.com/office/drawing/2014/main" id="{0D2FE34E-80CD-9A79-C83D-09BC7B91A4CC}"/>
                </a:ext>
              </a:extLst>
            </p:cNvPr>
            <p:cNvCxnSpPr>
              <a:cxnSpLocks/>
              <a:stCxn id="281" idx="3"/>
              <a:endCxn id="276" idx="6"/>
            </p:cNvCxnSpPr>
            <p:nvPr/>
          </p:nvCxnSpPr>
          <p:spPr>
            <a:xfrm flipH="1">
              <a:off x="10103296" y="2505572"/>
              <a:ext cx="285888" cy="25234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Conector reto 320">
              <a:extLst>
                <a:ext uri="{FF2B5EF4-FFF2-40B4-BE49-F238E27FC236}">
                  <a16:creationId xmlns:a16="http://schemas.microsoft.com/office/drawing/2014/main" id="{0D2FD3C3-7683-43F2-165B-E73CA1F9A867}"/>
                </a:ext>
              </a:extLst>
            </p:cNvPr>
            <p:cNvCxnSpPr>
              <a:cxnSpLocks/>
              <a:stCxn id="277" idx="2"/>
              <a:endCxn id="281" idx="5"/>
            </p:cNvCxnSpPr>
            <p:nvPr/>
          </p:nvCxnSpPr>
          <p:spPr>
            <a:xfrm flipH="1" flipV="1">
              <a:off x="10421513" y="2505572"/>
              <a:ext cx="219629" cy="9892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Conector reto 321">
              <a:extLst>
                <a:ext uri="{FF2B5EF4-FFF2-40B4-BE49-F238E27FC236}">
                  <a16:creationId xmlns:a16="http://schemas.microsoft.com/office/drawing/2014/main" id="{899C3B16-5238-CD3D-E2CA-17EFA9EA44B4}"/>
                </a:ext>
              </a:extLst>
            </p:cNvPr>
            <p:cNvCxnSpPr>
              <a:cxnSpLocks/>
              <a:stCxn id="254" idx="2"/>
              <a:endCxn id="250" idx="7"/>
            </p:cNvCxnSpPr>
            <p:nvPr/>
          </p:nvCxnSpPr>
          <p:spPr>
            <a:xfrm flipH="1" flipV="1">
              <a:off x="10839292" y="2897296"/>
              <a:ext cx="310587" cy="1616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Conector reto 322">
              <a:extLst>
                <a:ext uri="{FF2B5EF4-FFF2-40B4-BE49-F238E27FC236}">
                  <a16:creationId xmlns:a16="http://schemas.microsoft.com/office/drawing/2014/main" id="{83BEF23C-7129-CD59-9C24-418859FCC22B}"/>
                </a:ext>
              </a:extLst>
            </p:cNvPr>
            <p:cNvCxnSpPr>
              <a:cxnSpLocks/>
              <a:stCxn id="254" idx="0"/>
              <a:endCxn id="257" idx="4"/>
            </p:cNvCxnSpPr>
            <p:nvPr/>
          </p:nvCxnSpPr>
          <p:spPr>
            <a:xfrm flipV="1">
              <a:off x="11172739" y="2489035"/>
              <a:ext cx="87445" cy="40156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Conector reto 323">
              <a:extLst>
                <a:ext uri="{FF2B5EF4-FFF2-40B4-BE49-F238E27FC236}">
                  <a16:creationId xmlns:a16="http://schemas.microsoft.com/office/drawing/2014/main" id="{5E599B99-6B19-E34D-B7D4-2FC6283FCB73}"/>
                </a:ext>
              </a:extLst>
            </p:cNvPr>
            <p:cNvCxnSpPr>
              <a:cxnSpLocks/>
              <a:stCxn id="251" idx="1"/>
              <a:endCxn id="257" idx="5"/>
            </p:cNvCxnSpPr>
            <p:nvPr/>
          </p:nvCxnSpPr>
          <p:spPr>
            <a:xfrm flipH="1" flipV="1">
              <a:off x="11276348" y="2482340"/>
              <a:ext cx="271023" cy="26713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Conector reto 326">
              <a:extLst>
                <a:ext uri="{FF2B5EF4-FFF2-40B4-BE49-F238E27FC236}">
                  <a16:creationId xmlns:a16="http://schemas.microsoft.com/office/drawing/2014/main" id="{8296DDE9-057D-B4B4-6E24-126E0A00C105}"/>
                </a:ext>
              </a:extLst>
            </p:cNvPr>
            <p:cNvCxnSpPr>
              <a:cxnSpLocks/>
              <a:stCxn id="251" idx="0"/>
              <a:endCxn id="256" idx="4"/>
            </p:cNvCxnSpPr>
            <p:nvPr/>
          </p:nvCxnSpPr>
          <p:spPr>
            <a:xfrm flipH="1" flipV="1">
              <a:off x="11438405" y="2400037"/>
              <a:ext cx="125131" cy="34274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Conector reto 329">
              <a:extLst>
                <a:ext uri="{FF2B5EF4-FFF2-40B4-BE49-F238E27FC236}">
                  <a16:creationId xmlns:a16="http://schemas.microsoft.com/office/drawing/2014/main" id="{F59633CD-2DD5-137A-B162-908F730FAF72}"/>
                </a:ext>
              </a:extLst>
            </p:cNvPr>
            <p:cNvCxnSpPr>
              <a:cxnSpLocks/>
              <a:stCxn id="262" idx="0"/>
              <a:endCxn id="256" idx="3"/>
            </p:cNvCxnSpPr>
            <p:nvPr/>
          </p:nvCxnSpPr>
          <p:spPr>
            <a:xfrm flipV="1">
              <a:off x="11305903" y="2393342"/>
              <a:ext cx="116337" cy="76282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Conector reto 332">
              <a:extLst>
                <a:ext uri="{FF2B5EF4-FFF2-40B4-BE49-F238E27FC236}">
                  <a16:creationId xmlns:a16="http://schemas.microsoft.com/office/drawing/2014/main" id="{EABDA863-CC61-B297-CC59-F4B4F64D392C}"/>
                </a:ext>
              </a:extLst>
            </p:cNvPr>
            <p:cNvCxnSpPr>
              <a:cxnSpLocks/>
              <a:stCxn id="253" idx="2"/>
            </p:cNvCxnSpPr>
            <p:nvPr/>
          </p:nvCxnSpPr>
          <p:spPr>
            <a:xfrm flipH="1" flipV="1">
              <a:off x="11305839" y="3156156"/>
              <a:ext cx="155425" cy="12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Conector reto 340">
              <a:extLst>
                <a:ext uri="{FF2B5EF4-FFF2-40B4-BE49-F238E27FC236}">
                  <a16:creationId xmlns:a16="http://schemas.microsoft.com/office/drawing/2014/main" id="{B2C79B2D-D723-AEE6-344C-ABC6374F88BE}"/>
                </a:ext>
              </a:extLst>
            </p:cNvPr>
            <p:cNvCxnSpPr>
              <a:cxnSpLocks/>
              <a:stCxn id="253" idx="0"/>
              <a:endCxn id="261" idx="5"/>
            </p:cNvCxnSpPr>
            <p:nvPr/>
          </p:nvCxnSpPr>
          <p:spPr>
            <a:xfrm flipH="1" flipV="1">
              <a:off x="11117845" y="2666375"/>
              <a:ext cx="366279" cy="46693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Conector reto 344">
              <a:extLst>
                <a:ext uri="{FF2B5EF4-FFF2-40B4-BE49-F238E27FC236}">
                  <a16:creationId xmlns:a16="http://schemas.microsoft.com/office/drawing/2014/main" id="{3DC9BD69-F7A2-A646-89CE-97BB786F50F3}"/>
                </a:ext>
              </a:extLst>
            </p:cNvPr>
            <p:cNvCxnSpPr>
              <a:cxnSpLocks/>
              <a:stCxn id="261" idx="4"/>
              <a:endCxn id="252" idx="7"/>
            </p:cNvCxnSpPr>
            <p:nvPr/>
          </p:nvCxnSpPr>
          <p:spPr>
            <a:xfrm flipH="1">
              <a:off x="10932074" y="2673070"/>
              <a:ext cx="169607" cy="32574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Conector reto 350">
              <a:extLst>
                <a:ext uri="{FF2B5EF4-FFF2-40B4-BE49-F238E27FC236}">
                  <a16:creationId xmlns:a16="http://schemas.microsoft.com/office/drawing/2014/main" id="{B10854D5-C41B-E4E6-93BE-B9E63B38B104}"/>
                </a:ext>
              </a:extLst>
            </p:cNvPr>
            <p:cNvCxnSpPr>
              <a:cxnSpLocks/>
              <a:stCxn id="255" idx="4"/>
              <a:endCxn id="252" idx="0"/>
            </p:cNvCxnSpPr>
            <p:nvPr/>
          </p:nvCxnSpPr>
          <p:spPr>
            <a:xfrm flipH="1">
              <a:off x="10915910" y="2400036"/>
              <a:ext cx="78108" cy="59208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4" name="Retângulo 353">
            <a:extLst>
              <a:ext uri="{FF2B5EF4-FFF2-40B4-BE49-F238E27FC236}">
                <a16:creationId xmlns:a16="http://schemas.microsoft.com/office/drawing/2014/main" id="{56680160-7644-D189-7E53-252B9CEBCD7A}"/>
              </a:ext>
            </a:extLst>
          </p:cNvPr>
          <p:cNvSpPr/>
          <p:nvPr/>
        </p:nvSpPr>
        <p:spPr>
          <a:xfrm>
            <a:off x="4864674" y="1099669"/>
            <a:ext cx="900000" cy="90000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5" name="Retângulo 354">
            <a:extLst>
              <a:ext uri="{FF2B5EF4-FFF2-40B4-BE49-F238E27FC236}">
                <a16:creationId xmlns:a16="http://schemas.microsoft.com/office/drawing/2014/main" id="{D8D27011-CBD5-FEB0-CED8-047C30255F90}"/>
              </a:ext>
            </a:extLst>
          </p:cNvPr>
          <p:cNvSpPr/>
          <p:nvPr/>
        </p:nvSpPr>
        <p:spPr>
          <a:xfrm>
            <a:off x="5764674" y="1099669"/>
            <a:ext cx="900000" cy="90000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6" name="Retângulo 355">
            <a:extLst>
              <a:ext uri="{FF2B5EF4-FFF2-40B4-BE49-F238E27FC236}">
                <a16:creationId xmlns:a16="http://schemas.microsoft.com/office/drawing/2014/main" id="{8E783E21-1195-D719-9E46-820EF7CFC0D4}"/>
              </a:ext>
            </a:extLst>
          </p:cNvPr>
          <p:cNvSpPr/>
          <p:nvPr/>
        </p:nvSpPr>
        <p:spPr>
          <a:xfrm>
            <a:off x="6664674" y="1099669"/>
            <a:ext cx="900000" cy="900000"/>
          </a:xfrm>
          <a:prstGeom prst="rect">
            <a:avLst/>
          </a:prstGeom>
          <a:solidFill>
            <a:srgbClr val="9E9E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7" name="Retângulo 356">
            <a:extLst>
              <a:ext uri="{FF2B5EF4-FFF2-40B4-BE49-F238E27FC236}">
                <a16:creationId xmlns:a16="http://schemas.microsoft.com/office/drawing/2014/main" id="{12B2952A-EB6F-6976-9230-34389EDD9CC3}"/>
              </a:ext>
            </a:extLst>
          </p:cNvPr>
          <p:cNvSpPr/>
          <p:nvPr/>
        </p:nvSpPr>
        <p:spPr>
          <a:xfrm>
            <a:off x="7564674" y="1099669"/>
            <a:ext cx="900000" cy="900000"/>
          </a:xfrm>
          <a:prstGeom prst="rect">
            <a:avLst/>
          </a:prstGeom>
          <a:solidFill>
            <a:srgbClr val="79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21D51B18-57B8-5719-F576-B7DDDA6D579E}"/>
              </a:ext>
            </a:extLst>
          </p:cNvPr>
          <p:cNvSpPr/>
          <p:nvPr/>
        </p:nvSpPr>
        <p:spPr>
          <a:xfrm>
            <a:off x="8464674" y="1099669"/>
            <a:ext cx="900000" cy="900000"/>
          </a:xfrm>
          <a:prstGeom prst="rect">
            <a:avLst/>
          </a:prstGeom>
          <a:solidFill>
            <a:srgbClr val="5454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9" name="Retângulo 358">
            <a:extLst>
              <a:ext uri="{FF2B5EF4-FFF2-40B4-BE49-F238E27FC236}">
                <a16:creationId xmlns:a16="http://schemas.microsoft.com/office/drawing/2014/main" id="{7F6CFF72-79F1-6CD7-E0EB-BCB7BD91C0C0}"/>
              </a:ext>
            </a:extLst>
          </p:cNvPr>
          <p:cNvSpPr/>
          <p:nvPr/>
        </p:nvSpPr>
        <p:spPr>
          <a:xfrm>
            <a:off x="9364674" y="1099669"/>
            <a:ext cx="900000" cy="900000"/>
          </a:xfrm>
          <a:prstGeom prst="rect">
            <a:avLst/>
          </a:prstGeom>
          <a:solidFill>
            <a:srgbClr val="3D3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" name="Retângulo 359">
            <a:extLst>
              <a:ext uri="{FF2B5EF4-FFF2-40B4-BE49-F238E27FC236}">
                <a16:creationId xmlns:a16="http://schemas.microsoft.com/office/drawing/2014/main" id="{BE5C7799-553F-FE66-2910-0EA94164DA85}"/>
              </a:ext>
            </a:extLst>
          </p:cNvPr>
          <p:cNvSpPr/>
          <p:nvPr/>
        </p:nvSpPr>
        <p:spPr>
          <a:xfrm>
            <a:off x="10264674" y="1099669"/>
            <a:ext cx="900000" cy="90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2" name="Agrupar 401">
            <a:extLst>
              <a:ext uri="{FF2B5EF4-FFF2-40B4-BE49-F238E27FC236}">
                <a16:creationId xmlns:a16="http://schemas.microsoft.com/office/drawing/2014/main" id="{C9C67F93-E0CB-5D6D-3001-ED116F85169F}"/>
              </a:ext>
            </a:extLst>
          </p:cNvPr>
          <p:cNvGrpSpPr/>
          <p:nvPr/>
        </p:nvGrpSpPr>
        <p:grpSpPr>
          <a:xfrm>
            <a:off x="4864674" y="4858332"/>
            <a:ext cx="6300000" cy="900000"/>
            <a:chOff x="1174648" y="2707152"/>
            <a:chExt cx="6300000" cy="900000"/>
          </a:xfrm>
        </p:grpSpPr>
        <p:sp>
          <p:nvSpPr>
            <p:cNvPr id="403" name="Retângulo 402">
              <a:extLst>
                <a:ext uri="{FF2B5EF4-FFF2-40B4-BE49-F238E27FC236}">
                  <a16:creationId xmlns:a16="http://schemas.microsoft.com/office/drawing/2014/main" id="{89159769-6D8A-539B-232F-DA96824F38C8}"/>
                </a:ext>
              </a:extLst>
            </p:cNvPr>
            <p:cNvSpPr/>
            <p:nvPr/>
          </p:nvSpPr>
          <p:spPr>
            <a:xfrm>
              <a:off x="11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4" name="Retângulo 403">
              <a:extLst>
                <a:ext uri="{FF2B5EF4-FFF2-40B4-BE49-F238E27FC236}">
                  <a16:creationId xmlns:a16="http://schemas.microsoft.com/office/drawing/2014/main" id="{70654BA9-62BA-0243-E7CA-1DCBA146F784}"/>
                </a:ext>
              </a:extLst>
            </p:cNvPr>
            <p:cNvSpPr/>
            <p:nvPr/>
          </p:nvSpPr>
          <p:spPr>
            <a:xfrm>
              <a:off x="20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5" name="Retângulo 404">
              <a:extLst>
                <a:ext uri="{FF2B5EF4-FFF2-40B4-BE49-F238E27FC236}">
                  <a16:creationId xmlns:a16="http://schemas.microsoft.com/office/drawing/2014/main" id="{D273615A-6223-E63E-7CB3-A2B4266E8389}"/>
                </a:ext>
              </a:extLst>
            </p:cNvPr>
            <p:cNvSpPr/>
            <p:nvPr/>
          </p:nvSpPr>
          <p:spPr>
            <a:xfrm>
              <a:off x="29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6" name="Retângulo 405">
              <a:extLst>
                <a:ext uri="{FF2B5EF4-FFF2-40B4-BE49-F238E27FC236}">
                  <a16:creationId xmlns:a16="http://schemas.microsoft.com/office/drawing/2014/main" id="{530DC8DB-E861-B2E8-3EB6-679A435F2ACA}"/>
                </a:ext>
              </a:extLst>
            </p:cNvPr>
            <p:cNvSpPr/>
            <p:nvPr/>
          </p:nvSpPr>
          <p:spPr>
            <a:xfrm>
              <a:off x="38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7" name="Retângulo 406">
              <a:extLst>
                <a:ext uri="{FF2B5EF4-FFF2-40B4-BE49-F238E27FC236}">
                  <a16:creationId xmlns:a16="http://schemas.microsoft.com/office/drawing/2014/main" id="{3B3BB672-FA1C-AE54-CF92-6833BF1892B9}"/>
                </a:ext>
              </a:extLst>
            </p:cNvPr>
            <p:cNvSpPr/>
            <p:nvPr/>
          </p:nvSpPr>
          <p:spPr>
            <a:xfrm>
              <a:off x="47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8" name="Retângulo 407">
              <a:extLst>
                <a:ext uri="{FF2B5EF4-FFF2-40B4-BE49-F238E27FC236}">
                  <a16:creationId xmlns:a16="http://schemas.microsoft.com/office/drawing/2014/main" id="{31E5CDF3-F387-1682-A186-2CCF867673E9}"/>
                </a:ext>
              </a:extLst>
            </p:cNvPr>
            <p:cNvSpPr/>
            <p:nvPr/>
          </p:nvSpPr>
          <p:spPr>
            <a:xfrm>
              <a:off x="56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9" name="Retângulo 408">
              <a:extLst>
                <a:ext uri="{FF2B5EF4-FFF2-40B4-BE49-F238E27FC236}">
                  <a16:creationId xmlns:a16="http://schemas.microsoft.com/office/drawing/2014/main" id="{B2D6BEBC-A4D9-2E5E-4071-8D9312D85392}"/>
                </a:ext>
              </a:extLst>
            </p:cNvPr>
            <p:cNvSpPr/>
            <p:nvPr/>
          </p:nvSpPr>
          <p:spPr>
            <a:xfrm>
              <a:off x="65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0" name="Elipse 409">
              <a:extLst>
                <a:ext uri="{FF2B5EF4-FFF2-40B4-BE49-F238E27FC236}">
                  <a16:creationId xmlns:a16="http://schemas.microsoft.com/office/drawing/2014/main" id="{639636BB-F466-032F-EC78-C75A850042C0}"/>
                </a:ext>
              </a:extLst>
            </p:cNvPr>
            <p:cNvSpPr/>
            <p:nvPr/>
          </p:nvSpPr>
          <p:spPr>
            <a:xfrm>
              <a:off x="1240156" y="31342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1" name="Elipse 410">
              <a:extLst>
                <a:ext uri="{FF2B5EF4-FFF2-40B4-BE49-F238E27FC236}">
                  <a16:creationId xmlns:a16="http://schemas.microsoft.com/office/drawing/2014/main" id="{ACEDDEDA-91E6-1462-085F-2313C8A6C77C}"/>
                </a:ext>
              </a:extLst>
            </p:cNvPr>
            <p:cNvSpPr/>
            <p:nvPr/>
          </p:nvSpPr>
          <p:spPr>
            <a:xfrm>
              <a:off x="1966726" y="31348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12" name="Conector reto 411">
              <a:extLst>
                <a:ext uri="{FF2B5EF4-FFF2-40B4-BE49-F238E27FC236}">
                  <a16:creationId xmlns:a16="http://schemas.microsoft.com/office/drawing/2014/main" id="{FE9AFF4A-301C-5DF9-A6FF-E0CDFBD04A5A}"/>
                </a:ext>
              </a:extLst>
            </p:cNvPr>
            <p:cNvCxnSpPr>
              <a:cxnSpLocks/>
              <a:stCxn id="410" idx="6"/>
              <a:endCxn id="411" idx="2"/>
            </p:cNvCxnSpPr>
            <p:nvPr/>
          </p:nvCxnSpPr>
          <p:spPr>
            <a:xfrm>
              <a:off x="1285875" y="3157152"/>
              <a:ext cx="680851" cy="56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13" name="Elipse 412">
              <a:extLst>
                <a:ext uri="{FF2B5EF4-FFF2-40B4-BE49-F238E27FC236}">
                  <a16:creationId xmlns:a16="http://schemas.microsoft.com/office/drawing/2014/main" id="{3E967B01-AA29-7F48-5CDE-7E1FD5E8BED1}"/>
                </a:ext>
              </a:extLst>
            </p:cNvPr>
            <p:cNvSpPr/>
            <p:nvPr/>
          </p:nvSpPr>
          <p:spPr>
            <a:xfrm>
              <a:off x="2141350" y="31342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4" name="Elipse 413">
              <a:extLst>
                <a:ext uri="{FF2B5EF4-FFF2-40B4-BE49-F238E27FC236}">
                  <a16:creationId xmlns:a16="http://schemas.microsoft.com/office/drawing/2014/main" id="{069050EE-4BAB-BFFD-7716-B1CADFC14B59}"/>
                </a:ext>
              </a:extLst>
            </p:cNvPr>
            <p:cNvSpPr/>
            <p:nvPr/>
          </p:nvSpPr>
          <p:spPr>
            <a:xfrm>
              <a:off x="2862227" y="31342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5" name="Elipse 414">
              <a:extLst>
                <a:ext uri="{FF2B5EF4-FFF2-40B4-BE49-F238E27FC236}">
                  <a16:creationId xmlns:a16="http://schemas.microsoft.com/office/drawing/2014/main" id="{E29CBD87-F856-0930-E068-6ADF4540741C}"/>
                </a:ext>
              </a:extLst>
            </p:cNvPr>
            <p:cNvSpPr/>
            <p:nvPr/>
          </p:nvSpPr>
          <p:spPr>
            <a:xfrm>
              <a:off x="3039726" y="313429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6" name="Elipse 415">
              <a:extLst>
                <a:ext uri="{FF2B5EF4-FFF2-40B4-BE49-F238E27FC236}">
                  <a16:creationId xmlns:a16="http://schemas.microsoft.com/office/drawing/2014/main" id="{A640B139-72EB-7B4E-6730-CFDE27E87F64}"/>
                </a:ext>
              </a:extLst>
            </p:cNvPr>
            <p:cNvSpPr/>
            <p:nvPr/>
          </p:nvSpPr>
          <p:spPr>
            <a:xfrm>
              <a:off x="3762227" y="313429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7" name="Elipse 416">
              <a:extLst>
                <a:ext uri="{FF2B5EF4-FFF2-40B4-BE49-F238E27FC236}">
                  <a16:creationId xmlns:a16="http://schemas.microsoft.com/office/drawing/2014/main" id="{F1971614-D8FA-2643-C605-0C3F98ED61AC}"/>
                </a:ext>
              </a:extLst>
            </p:cNvPr>
            <p:cNvSpPr/>
            <p:nvPr/>
          </p:nvSpPr>
          <p:spPr>
            <a:xfrm>
              <a:off x="3939726" y="31342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8" name="Elipse 417">
              <a:extLst>
                <a:ext uri="{FF2B5EF4-FFF2-40B4-BE49-F238E27FC236}">
                  <a16:creationId xmlns:a16="http://schemas.microsoft.com/office/drawing/2014/main" id="{D3BD1A34-F6D3-8C55-7E5F-F2983AA0AEB4}"/>
                </a:ext>
              </a:extLst>
            </p:cNvPr>
            <p:cNvSpPr/>
            <p:nvPr/>
          </p:nvSpPr>
          <p:spPr>
            <a:xfrm>
              <a:off x="4662227" y="31342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9" name="Elipse 418">
              <a:extLst>
                <a:ext uri="{FF2B5EF4-FFF2-40B4-BE49-F238E27FC236}">
                  <a16:creationId xmlns:a16="http://schemas.microsoft.com/office/drawing/2014/main" id="{7BEFEF1F-8002-AF26-C9DF-F6258D4C8CC4}"/>
                </a:ext>
              </a:extLst>
            </p:cNvPr>
            <p:cNvSpPr/>
            <p:nvPr/>
          </p:nvSpPr>
          <p:spPr>
            <a:xfrm>
              <a:off x="4842376" y="31342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0" name="Elipse 419">
              <a:extLst>
                <a:ext uri="{FF2B5EF4-FFF2-40B4-BE49-F238E27FC236}">
                  <a16:creationId xmlns:a16="http://schemas.microsoft.com/office/drawing/2014/main" id="{BFBE3146-0246-5BBD-D257-78751BE21EC1}"/>
                </a:ext>
              </a:extLst>
            </p:cNvPr>
            <p:cNvSpPr/>
            <p:nvPr/>
          </p:nvSpPr>
          <p:spPr>
            <a:xfrm>
              <a:off x="5561337" y="31342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1" name="Elipse 420">
              <a:extLst>
                <a:ext uri="{FF2B5EF4-FFF2-40B4-BE49-F238E27FC236}">
                  <a16:creationId xmlns:a16="http://schemas.microsoft.com/office/drawing/2014/main" id="{3A426F12-F3EC-52C5-260E-7BED109CFD60}"/>
                </a:ext>
              </a:extLst>
            </p:cNvPr>
            <p:cNvSpPr/>
            <p:nvPr/>
          </p:nvSpPr>
          <p:spPr>
            <a:xfrm>
              <a:off x="5742376" y="31342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2" name="Elipse 421">
              <a:extLst>
                <a:ext uri="{FF2B5EF4-FFF2-40B4-BE49-F238E27FC236}">
                  <a16:creationId xmlns:a16="http://schemas.microsoft.com/office/drawing/2014/main" id="{55118F02-8D5C-255E-0F5B-2C752F144C86}"/>
                </a:ext>
              </a:extLst>
            </p:cNvPr>
            <p:cNvSpPr/>
            <p:nvPr/>
          </p:nvSpPr>
          <p:spPr>
            <a:xfrm>
              <a:off x="6461337" y="31342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3" name="Elipse 422">
              <a:extLst>
                <a:ext uri="{FF2B5EF4-FFF2-40B4-BE49-F238E27FC236}">
                  <a16:creationId xmlns:a16="http://schemas.microsoft.com/office/drawing/2014/main" id="{5E426B7D-4D52-3783-49DE-FC8505F7D65E}"/>
                </a:ext>
              </a:extLst>
            </p:cNvPr>
            <p:cNvSpPr/>
            <p:nvPr/>
          </p:nvSpPr>
          <p:spPr>
            <a:xfrm>
              <a:off x="6636166" y="31342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4" name="Elipse 423">
              <a:extLst>
                <a:ext uri="{FF2B5EF4-FFF2-40B4-BE49-F238E27FC236}">
                  <a16:creationId xmlns:a16="http://schemas.microsoft.com/office/drawing/2014/main" id="{9BA7EE2D-07EB-2117-3D69-3DA509B3E127}"/>
                </a:ext>
              </a:extLst>
            </p:cNvPr>
            <p:cNvSpPr/>
            <p:nvPr/>
          </p:nvSpPr>
          <p:spPr>
            <a:xfrm>
              <a:off x="7361201" y="313428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5" name="Elipse 424">
              <a:extLst>
                <a:ext uri="{FF2B5EF4-FFF2-40B4-BE49-F238E27FC236}">
                  <a16:creationId xmlns:a16="http://schemas.microsoft.com/office/drawing/2014/main" id="{1C46B7CB-DE86-8886-DFD5-83A4A01AB8BF}"/>
                </a:ext>
              </a:extLst>
            </p:cNvPr>
            <p:cNvSpPr/>
            <p:nvPr/>
          </p:nvSpPr>
          <p:spPr>
            <a:xfrm>
              <a:off x="6774033" y="352481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6" name="Elipse 425">
              <a:extLst>
                <a:ext uri="{FF2B5EF4-FFF2-40B4-BE49-F238E27FC236}">
                  <a16:creationId xmlns:a16="http://schemas.microsoft.com/office/drawing/2014/main" id="{A32B9FA7-6B67-DB11-F4BA-65B931E0CCB9}"/>
                </a:ext>
              </a:extLst>
            </p:cNvPr>
            <p:cNvSpPr/>
            <p:nvPr/>
          </p:nvSpPr>
          <p:spPr>
            <a:xfrm>
              <a:off x="7276953" y="352481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7" name="Elipse 426">
              <a:extLst>
                <a:ext uri="{FF2B5EF4-FFF2-40B4-BE49-F238E27FC236}">
                  <a16:creationId xmlns:a16="http://schemas.microsoft.com/office/drawing/2014/main" id="{5519FDF0-6687-08A5-EEFE-8051D66E8C1E}"/>
                </a:ext>
              </a:extLst>
            </p:cNvPr>
            <p:cNvSpPr/>
            <p:nvPr/>
          </p:nvSpPr>
          <p:spPr>
            <a:xfrm>
              <a:off x="7030542" y="35248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8" name="Elipse 427">
              <a:extLst>
                <a:ext uri="{FF2B5EF4-FFF2-40B4-BE49-F238E27FC236}">
                  <a16:creationId xmlns:a16="http://schemas.microsoft.com/office/drawing/2014/main" id="{FBA8A42C-222F-5C1D-0E9C-7572CD57A2CF}"/>
                </a:ext>
              </a:extLst>
            </p:cNvPr>
            <p:cNvSpPr/>
            <p:nvPr/>
          </p:nvSpPr>
          <p:spPr>
            <a:xfrm>
              <a:off x="6733150" y="274582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9" name="Elipse 428">
              <a:extLst>
                <a:ext uri="{FF2B5EF4-FFF2-40B4-BE49-F238E27FC236}">
                  <a16:creationId xmlns:a16="http://schemas.microsoft.com/office/drawing/2014/main" id="{CE3B8D1D-AF0F-C1E9-DF30-C531E6EEDDC9}"/>
                </a:ext>
              </a:extLst>
            </p:cNvPr>
            <p:cNvSpPr/>
            <p:nvPr/>
          </p:nvSpPr>
          <p:spPr>
            <a:xfrm>
              <a:off x="7236070" y="274582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0" name="Elipse 429">
              <a:extLst>
                <a:ext uri="{FF2B5EF4-FFF2-40B4-BE49-F238E27FC236}">
                  <a16:creationId xmlns:a16="http://schemas.microsoft.com/office/drawing/2014/main" id="{5B4B7213-878A-64A9-F7CA-8E843F0E8305}"/>
                </a:ext>
              </a:extLst>
            </p:cNvPr>
            <p:cNvSpPr/>
            <p:nvPr/>
          </p:nvSpPr>
          <p:spPr>
            <a:xfrm>
              <a:off x="6989659" y="274582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31" name="Conector reto 430">
              <a:extLst>
                <a:ext uri="{FF2B5EF4-FFF2-40B4-BE49-F238E27FC236}">
                  <a16:creationId xmlns:a16="http://schemas.microsoft.com/office/drawing/2014/main" id="{2F5557B6-7457-708D-AFE9-1C611EAB8E0E}"/>
                </a:ext>
              </a:extLst>
            </p:cNvPr>
            <p:cNvCxnSpPr>
              <a:cxnSpLocks/>
              <a:stCxn id="423" idx="7"/>
              <a:endCxn id="428" idx="4"/>
            </p:cNvCxnSpPr>
            <p:nvPr/>
          </p:nvCxnSpPr>
          <p:spPr>
            <a:xfrm flipV="1">
              <a:off x="6675190" y="2791542"/>
              <a:ext cx="80820" cy="34944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Conector reto 431">
              <a:extLst>
                <a:ext uri="{FF2B5EF4-FFF2-40B4-BE49-F238E27FC236}">
                  <a16:creationId xmlns:a16="http://schemas.microsoft.com/office/drawing/2014/main" id="{289BF65B-A576-EF3D-A8E7-7FB1B7BBDFD6}"/>
                </a:ext>
              </a:extLst>
            </p:cNvPr>
            <p:cNvCxnSpPr>
              <a:cxnSpLocks/>
              <a:stCxn id="425" idx="0"/>
              <a:endCxn id="428" idx="4"/>
            </p:cNvCxnSpPr>
            <p:nvPr/>
          </p:nvCxnSpPr>
          <p:spPr>
            <a:xfrm flipH="1" flipV="1">
              <a:off x="6756010" y="2791542"/>
              <a:ext cx="40883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Conector reto 432">
              <a:extLst>
                <a:ext uri="{FF2B5EF4-FFF2-40B4-BE49-F238E27FC236}">
                  <a16:creationId xmlns:a16="http://schemas.microsoft.com/office/drawing/2014/main" id="{B4334E75-E9E8-564C-213D-D8314BEB429E}"/>
                </a:ext>
              </a:extLst>
            </p:cNvPr>
            <p:cNvCxnSpPr>
              <a:cxnSpLocks/>
              <a:stCxn id="427" idx="0"/>
              <a:endCxn id="430" idx="4"/>
            </p:cNvCxnSpPr>
            <p:nvPr/>
          </p:nvCxnSpPr>
          <p:spPr>
            <a:xfrm flipH="1" flipV="1">
              <a:off x="7012519" y="2791541"/>
              <a:ext cx="40883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Conector reto 433">
              <a:extLst>
                <a:ext uri="{FF2B5EF4-FFF2-40B4-BE49-F238E27FC236}">
                  <a16:creationId xmlns:a16="http://schemas.microsoft.com/office/drawing/2014/main" id="{9E26A112-592A-F34A-BB73-120672636672}"/>
                </a:ext>
              </a:extLst>
            </p:cNvPr>
            <p:cNvCxnSpPr>
              <a:cxnSpLocks/>
              <a:stCxn id="426" idx="0"/>
              <a:endCxn id="429" idx="4"/>
            </p:cNvCxnSpPr>
            <p:nvPr/>
          </p:nvCxnSpPr>
          <p:spPr>
            <a:xfrm flipH="1" flipV="1">
              <a:off x="7258930" y="2791542"/>
              <a:ext cx="40883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Conector reto 434">
              <a:extLst>
                <a:ext uri="{FF2B5EF4-FFF2-40B4-BE49-F238E27FC236}">
                  <a16:creationId xmlns:a16="http://schemas.microsoft.com/office/drawing/2014/main" id="{3663232B-AE1D-8F19-7621-F277BB9F1624}"/>
                </a:ext>
              </a:extLst>
            </p:cNvPr>
            <p:cNvCxnSpPr>
              <a:cxnSpLocks/>
              <a:stCxn id="427" idx="0"/>
            </p:cNvCxnSpPr>
            <p:nvPr/>
          </p:nvCxnSpPr>
          <p:spPr>
            <a:xfrm flipV="1">
              <a:off x="7053402" y="2791541"/>
              <a:ext cx="205210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Conector reto 435">
              <a:extLst>
                <a:ext uri="{FF2B5EF4-FFF2-40B4-BE49-F238E27FC236}">
                  <a16:creationId xmlns:a16="http://schemas.microsoft.com/office/drawing/2014/main" id="{8508B3EE-DE1E-B316-9DB0-148D01553931}"/>
                </a:ext>
              </a:extLst>
            </p:cNvPr>
            <p:cNvCxnSpPr>
              <a:cxnSpLocks/>
              <a:stCxn id="425" idx="0"/>
              <a:endCxn id="430" idx="4"/>
            </p:cNvCxnSpPr>
            <p:nvPr/>
          </p:nvCxnSpPr>
          <p:spPr>
            <a:xfrm flipV="1">
              <a:off x="6796893" y="2791541"/>
              <a:ext cx="215626" cy="733272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Conector reto 436">
              <a:extLst>
                <a:ext uri="{FF2B5EF4-FFF2-40B4-BE49-F238E27FC236}">
                  <a16:creationId xmlns:a16="http://schemas.microsoft.com/office/drawing/2014/main" id="{B0D2938C-3992-68D8-5805-7C5F950D8AA9}"/>
                </a:ext>
              </a:extLst>
            </p:cNvPr>
            <p:cNvCxnSpPr>
              <a:cxnSpLocks/>
              <a:stCxn id="424" idx="4"/>
              <a:endCxn id="426" idx="0"/>
            </p:cNvCxnSpPr>
            <p:nvPr/>
          </p:nvCxnSpPr>
          <p:spPr>
            <a:xfrm flipH="1">
              <a:off x="7299813" y="3180006"/>
              <a:ext cx="84248" cy="34480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38" name="Elipse 437">
              <a:extLst>
                <a:ext uri="{FF2B5EF4-FFF2-40B4-BE49-F238E27FC236}">
                  <a16:creationId xmlns:a16="http://schemas.microsoft.com/office/drawing/2014/main" id="{93E0C350-3293-42BA-43E5-4AFD2748364B}"/>
                </a:ext>
              </a:extLst>
            </p:cNvPr>
            <p:cNvSpPr/>
            <p:nvPr/>
          </p:nvSpPr>
          <p:spPr>
            <a:xfrm>
              <a:off x="2411250" y="30352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9" name="Elipse 438">
              <a:extLst>
                <a:ext uri="{FF2B5EF4-FFF2-40B4-BE49-F238E27FC236}">
                  <a16:creationId xmlns:a16="http://schemas.microsoft.com/office/drawing/2014/main" id="{4B006554-0755-1FE0-A044-3F918ADB752A}"/>
                </a:ext>
              </a:extLst>
            </p:cNvPr>
            <p:cNvSpPr/>
            <p:nvPr/>
          </p:nvSpPr>
          <p:spPr>
            <a:xfrm>
              <a:off x="2612496" y="320477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0" name="Conector reto 439">
              <a:extLst>
                <a:ext uri="{FF2B5EF4-FFF2-40B4-BE49-F238E27FC236}">
                  <a16:creationId xmlns:a16="http://schemas.microsoft.com/office/drawing/2014/main" id="{ABFC753D-4FFD-36A5-7ABC-10B862B9AA60}"/>
                </a:ext>
              </a:extLst>
            </p:cNvPr>
            <p:cNvCxnSpPr>
              <a:cxnSpLocks/>
              <a:stCxn id="438" idx="4"/>
              <a:endCxn id="413" idx="7"/>
            </p:cNvCxnSpPr>
            <p:nvPr/>
          </p:nvCxnSpPr>
          <p:spPr>
            <a:xfrm flipH="1">
              <a:off x="2180374" y="3080951"/>
              <a:ext cx="253736" cy="6003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Conector reto 440">
              <a:extLst>
                <a:ext uri="{FF2B5EF4-FFF2-40B4-BE49-F238E27FC236}">
                  <a16:creationId xmlns:a16="http://schemas.microsoft.com/office/drawing/2014/main" id="{522C8A1C-29FF-9439-3A23-1D558247FF8A}"/>
                </a:ext>
              </a:extLst>
            </p:cNvPr>
            <p:cNvCxnSpPr>
              <a:cxnSpLocks/>
              <a:stCxn id="414" idx="2"/>
              <a:endCxn id="439" idx="0"/>
            </p:cNvCxnSpPr>
            <p:nvPr/>
          </p:nvCxnSpPr>
          <p:spPr>
            <a:xfrm flipH="1">
              <a:off x="2635356" y="3157152"/>
              <a:ext cx="226871" cy="4762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Conector reto 441">
              <a:extLst>
                <a:ext uri="{FF2B5EF4-FFF2-40B4-BE49-F238E27FC236}">
                  <a16:creationId xmlns:a16="http://schemas.microsoft.com/office/drawing/2014/main" id="{70C40811-4F7D-FD46-6369-3A58B60A5559}"/>
                </a:ext>
              </a:extLst>
            </p:cNvPr>
            <p:cNvCxnSpPr>
              <a:cxnSpLocks/>
              <a:stCxn id="439" idx="0"/>
              <a:endCxn id="438" idx="4"/>
            </p:cNvCxnSpPr>
            <p:nvPr/>
          </p:nvCxnSpPr>
          <p:spPr>
            <a:xfrm flipH="1" flipV="1">
              <a:off x="2434110" y="3080951"/>
              <a:ext cx="201246" cy="12382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43" name="Elipse 442">
              <a:extLst>
                <a:ext uri="{FF2B5EF4-FFF2-40B4-BE49-F238E27FC236}">
                  <a16:creationId xmlns:a16="http://schemas.microsoft.com/office/drawing/2014/main" id="{0D2CCCBA-62F9-6D8A-8B00-7B4F7B5F1666}"/>
                </a:ext>
              </a:extLst>
            </p:cNvPr>
            <p:cNvSpPr/>
            <p:nvPr/>
          </p:nvSpPr>
          <p:spPr>
            <a:xfrm>
              <a:off x="3248284" y="289672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4" name="Elipse 443">
              <a:extLst>
                <a:ext uri="{FF2B5EF4-FFF2-40B4-BE49-F238E27FC236}">
                  <a16:creationId xmlns:a16="http://schemas.microsoft.com/office/drawing/2014/main" id="{ACA93F9E-863C-22E5-8264-FBBEB815988C}"/>
                </a:ext>
              </a:extLst>
            </p:cNvPr>
            <p:cNvSpPr/>
            <p:nvPr/>
          </p:nvSpPr>
          <p:spPr>
            <a:xfrm>
              <a:off x="3573093" y="3301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5" name="Conector reto 444">
              <a:extLst>
                <a:ext uri="{FF2B5EF4-FFF2-40B4-BE49-F238E27FC236}">
                  <a16:creationId xmlns:a16="http://schemas.microsoft.com/office/drawing/2014/main" id="{A928779F-DEF6-B5B5-9806-E539716C0D4F}"/>
                </a:ext>
              </a:extLst>
            </p:cNvPr>
            <p:cNvCxnSpPr>
              <a:cxnSpLocks/>
              <a:stCxn id="443" idx="4"/>
              <a:endCxn id="415" idx="7"/>
            </p:cNvCxnSpPr>
            <p:nvPr/>
          </p:nvCxnSpPr>
          <p:spPr>
            <a:xfrm flipH="1">
              <a:off x="3078750" y="2942448"/>
              <a:ext cx="192394" cy="19853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Conector reto 445">
              <a:extLst>
                <a:ext uri="{FF2B5EF4-FFF2-40B4-BE49-F238E27FC236}">
                  <a16:creationId xmlns:a16="http://schemas.microsoft.com/office/drawing/2014/main" id="{9A11EE85-4A53-FAF2-5456-6E6AD601CDDA}"/>
                </a:ext>
              </a:extLst>
            </p:cNvPr>
            <p:cNvCxnSpPr>
              <a:cxnSpLocks/>
              <a:stCxn id="416" idx="3"/>
              <a:endCxn id="444" idx="0"/>
            </p:cNvCxnSpPr>
            <p:nvPr/>
          </p:nvCxnSpPr>
          <p:spPr>
            <a:xfrm flipH="1">
              <a:off x="3595953" y="3173315"/>
              <a:ext cx="172969" cy="12822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Conector reto 446">
              <a:extLst>
                <a:ext uri="{FF2B5EF4-FFF2-40B4-BE49-F238E27FC236}">
                  <a16:creationId xmlns:a16="http://schemas.microsoft.com/office/drawing/2014/main" id="{AC2FE6FE-83A0-9F3C-E9A1-A6A1A5597282}"/>
                </a:ext>
              </a:extLst>
            </p:cNvPr>
            <p:cNvCxnSpPr>
              <a:cxnSpLocks/>
              <a:stCxn id="443" idx="4"/>
              <a:endCxn id="444" idx="0"/>
            </p:cNvCxnSpPr>
            <p:nvPr/>
          </p:nvCxnSpPr>
          <p:spPr>
            <a:xfrm>
              <a:off x="3271144" y="2942448"/>
              <a:ext cx="324809" cy="35909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48" name="Elipse 447">
              <a:extLst>
                <a:ext uri="{FF2B5EF4-FFF2-40B4-BE49-F238E27FC236}">
                  <a16:creationId xmlns:a16="http://schemas.microsoft.com/office/drawing/2014/main" id="{7FF5D8B7-608A-7CEF-E4F3-F068492130B9}"/>
                </a:ext>
              </a:extLst>
            </p:cNvPr>
            <p:cNvSpPr/>
            <p:nvPr/>
          </p:nvSpPr>
          <p:spPr>
            <a:xfrm>
              <a:off x="4125425" y="289672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9" name="Elipse 448">
              <a:extLst>
                <a:ext uri="{FF2B5EF4-FFF2-40B4-BE49-F238E27FC236}">
                  <a16:creationId xmlns:a16="http://schemas.microsoft.com/office/drawing/2014/main" id="{1A0BEDA8-4909-F03A-0C44-5454914EC2DF}"/>
                </a:ext>
              </a:extLst>
            </p:cNvPr>
            <p:cNvSpPr/>
            <p:nvPr/>
          </p:nvSpPr>
          <p:spPr>
            <a:xfrm>
              <a:off x="4406064" y="289997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0" name="Elipse 449">
              <a:extLst>
                <a:ext uri="{FF2B5EF4-FFF2-40B4-BE49-F238E27FC236}">
                  <a16:creationId xmlns:a16="http://schemas.microsoft.com/office/drawing/2014/main" id="{A8D966F8-5DF4-0177-9496-73B0E120B3A9}"/>
                </a:ext>
              </a:extLst>
            </p:cNvPr>
            <p:cNvSpPr/>
            <p:nvPr/>
          </p:nvSpPr>
          <p:spPr>
            <a:xfrm>
              <a:off x="4236408" y="330154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1" name="Elipse 450">
              <a:extLst>
                <a:ext uri="{FF2B5EF4-FFF2-40B4-BE49-F238E27FC236}">
                  <a16:creationId xmlns:a16="http://schemas.microsoft.com/office/drawing/2014/main" id="{0CFAB71A-D961-5748-C658-8EA19BC0C809}"/>
                </a:ext>
              </a:extLst>
            </p:cNvPr>
            <p:cNvSpPr/>
            <p:nvPr/>
          </p:nvSpPr>
          <p:spPr>
            <a:xfrm>
              <a:off x="4512406" y="3301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2" name="Elipse 451">
              <a:extLst>
                <a:ext uri="{FF2B5EF4-FFF2-40B4-BE49-F238E27FC236}">
                  <a16:creationId xmlns:a16="http://schemas.microsoft.com/office/drawing/2014/main" id="{86737C0B-64CE-0095-8AD0-4F8DFCDF64E2}"/>
                </a:ext>
              </a:extLst>
            </p:cNvPr>
            <p:cNvSpPr/>
            <p:nvPr/>
          </p:nvSpPr>
          <p:spPr>
            <a:xfrm>
              <a:off x="4999178" y="28077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3" name="Elipse 452">
              <a:extLst>
                <a:ext uri="{FF2B5EF4-FFF2-40B4-BE49-F238E27FC236}">
                  <a16:creationId xmlns:a16="http://schemas.microsoft.com/office/drawing/2014/main" id="{2F82DAD9-15D8-E02D-BD60-4923FD0E6DB0}"/>
                </a:ext>
              </a:extLst>
            </p:cNvPr>
            <p:cNvSpPr/>
            <p:nvPr/>
          </p:nvSpPr>
          <p:spPr>
            <a:xfrm>
              <a:off x="5275176" y="28077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4" name="Elipse 453">
              <a:extLst>
                <a:ext uri="{FF2B5EF4-FFF2-40B4-BE49-F238E27FC236}">
                  <a16:creationId xmlns:a16="http://schemas.microsoft.com/office/drawing/2014/main" id="{1A295912-6423-E1B7-029D-B2741D585D0C}"/>
                </a:ext>
              </a:extLst>
            </p:cNvPr>
            <p:cNvSpPr/>
            <p:nvPr/>
          </p:nvSpPr>
          <p:spPr>
            <a:xfrm>
              <a:off x="5153195" y="34259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5" name="Elipse 454">
              <a:extLst>
                <a:ext uri="{FF2B5EF4-FFF2-40B4-BE49-F238E27FC236}">
                  <a16:creationId xmlns:a16="http://schemas.microsoft.com/office/drawing/2014/main" id="{1E39C06E-01B0-ABC6-DE6F-32C77E0B71EB}"/>
                </a:ext>
              </a:extLst>
            </p:cNvPr>
            <p:cNvSpPr/>
            <p:nvPr/>
          </p:nvSpPr>
          <p:spPr>
            <a:xfrm>
              <a:off x="5429193" y="34259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6" name="Conector reto 455">
              <a:extLst>
                <a:ext uri="{FF2B5EF4-FFF2-40B4-BE49-F238E27FC236}">
                  <a16:creationId xmlns:a16="http://schemas.microsoft.com/office/drawing/2014/main" id="{94F4B4E8-4CA4-87B3-83DE-128D3D3C72E7}"/>
                </a:ext>
              </a:extLst>
            </p:cNvPr>
            <p:cNvCxnSpPr>
              <a:cxnSpLocks/>
              <a:stCxn id="448" idx="4"/>
              <a:endCxn id="417" idx="7"/>
            </p:cNvCxnSpPr>
            <p:nvPr/>
          </p:nvCxnSpPr>
          <p:spPr>
            <a:xfrm flipH="1">
              <a:off x="3978750" y="2942448"/>
              <a:ext cx="169535" cy="19853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Conector reto 456">
              <a:extLst>
                <a:ext uri="{FF2B5EF4-FFF2-40B4-BE49-F238E27FC236}">
                  <a16:creationId xmlns:a16="http://schemas.microsoft.com/office/drawing/2014/main" id="{2A990BE3-0A31-7F23-E884-9C7AC2060F4C}"/>
                </a:ext>
              </a:extLst>
            </p:cNvPr>
            <p:cNvCxnSpPr>
              <a:cxnSpLocks/>
              <a:stCxn id="449" idx="4"/>
              <a:endCxn id="450" idx="0"/>
            </p:cNvCxnSpPr>
            <p:nvPr/>
          </p:nvCxnSpPr>
          <p:spPr>
            <a:xfrm flipH="1">
              <a:off x="4259268" y="2945693"/>
              <a:ext cx="169656" cy="355849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Conector reto 457">
              <a:extLst>
                <a:ext uri="{FF2B5EF4-FFF2-40B4-BE49-F238E27FC236}">
                  <a16:creationId xmlns:a16="http://schemas.microsoft.com/office/drawing/2014/main" id="{858C9C3F-3C33-935C-7DEF-AC9DA2E07DA5}"/>
                </a:ext>
              </a:extLst>
            </p:cNvPr>
            <p:cNvCxnSpPr>
              <a:cxnSpLocks/>
              <a:stCxn id="448" idx="4"/>
              <a:endCxn id="450" idx="0"/>
            </p:cNvCxnSpPr>
            <p:nvPr/>
          </p:nvCxnSpPr>
          <p:spPr>
            <a:xfrm>
              <a:off x="4148285" y="2942448"/>
              <a:ext cx="110983" cy="35909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Conector reto 458">
              <a:extLst>
                <a:ext uri="{FF2B5EF4-FFF2-40B4-BE49-F238E27FC236}">
                  <a16:creationId xmlns:a16="http://schemas.microsoft.com/office/drawing/2014/main" id="{A6F7DBC2-DB3B-87F1-28C1-264E65E46059}"/>
                </a:ext>
              </a:extLst>
            </p:cNvPr>
            <p:cNvCxnSpPr>
              <a:cxnSpLocks/>
              <a:stCxn id="418" idx="3"/>
              <a:endCxn id="451" idx="0"/>
            </p:cNvCxnSpPr>
            <p:nvPr/>
          </p:nvCxnSpPr>
          <p:spPr>
            <a:xfrm flipH="1">
              <a:off x="4535266" y="3173313"/>
              <a:ext cx="133656" cy="12822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Conector reto 459">
              <a:extLst>
                <a:ext uri="{FF2B5EF4-FFF2-40B4-BE49-F238E27FC236}">
                  <a16:creationId xmlns:a16="http://schemas.microsoft.com/office/drawing/2014/main" id="{69F73AAE-D735-7060-0575-78F3146031E7}"/>
                </a:ext>
              </a:extLst>
            </p:cNvPr>
            <p:cNvCxnSpPr>
              <a:cxnSpLocks/>
              <a:stCxn id="449" idx="4"/>
              <a:endCxn id="451" idx="0"/>
            </p:cNvCxnSpPr>
            <p:nvPr/>
          </p:nvCxnSpPr>
          <p:spPr>
            <a:xfrm>
              <a:off x="4428924" y="2945693"/>
              <a:ext cx="106342" cy="35584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Conector reto 460">
              <a:extLst>
                <a:ext uri="{FF2B5EF4-FFF2-40B4-BE49-F238E27FC236}">
                  <a16:creationId xmlns:a16="http://schemas.microsoft.com/office/drawing/2014/main" id="{8EE6EEB5-CDF6-D21E-21DC-C818C86976FC}"/>
                </a:ext>
              </a:extLst>
            </p:cNvPr>
            <p:cNvCxnSpPr>
              <a:cxnSpLocks/>
              <a:stCxn id="452" idx="4"/>
              <a:endCxn id="419" idx="7"/>
            </p:cNvCxnSpPr>
            <p:nvPr/>
          </p:nvCxnSpPr>
          <p:spPr>
            <a:xfrm flipH="1">
              <a:off x="4881400" y="2853483"/>
              <a:ext cx="140638" cy="28750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Conector reto 461">
              <a:extLst>
                <a:ext uri="{FF2B5EF4-FFF2-40B4-BE49-F238E27FC236}">
                  <a16:creationId xmlns:a16="http://schemas.microsoft.com/office/drawing/2014/main" id="{4C117DB7-EB8F-481D-2D7E-43F85839FB81}"/>
                </a:ext>
              </a:extLst>
            </p:cNvPr>
            <p:cNvCxnSpPr>
              <a:cxnSpLocks/>
              <a:stCxn id="453" idx="4"/>
              <a:endCxn id="454" idx="0"/>
            </p:cNvCxnSpPr>
            <p:nvPr/>
          </p:nvCxnSpPr>
          <p:spPr>
            <a:xfrm flipH="1">
              <a:off x="5176055" y="2853482"/>
              <a:ext cx="121981" cy="57245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Conector reto 462">
              <a:extLst>
                <a:ext uri="{FF2B5EF4-FFF2-40B4-BE49-F238E27FC236}">
                  <a16:creationId xmlns:a16="http://schemas.microsoft.com/office/drawing/2014/main" id="{6B33D790-8C90-E960-0C21-CCA081CD12A4}"/>
                </a:ext>
              </a:extLst>
            </p:cNvPr>
            <p:cNvCxnSpPr>
              <a:cxnSpLocks/>
              <a:stCxn id="453" idx="4"/>
              <a:endCxn id="455" idx="0"/>
            </p:cNvCxnSpPr>
            <p:nvPr/>
          </p:nvCxnSpPr>
          <p:spPr>
            <a:xfrm>
              <a:off x="5298036" y="2853482"/>
              <a:ext cx="154017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Conector reto 463">
              <a:extLst>
                <a:ext uri="{FF2B5EF4-FFF2-40B4-BE49-F238E27FC236}">
                  <a16:creationId xmlns:a16="http://schemas.microsoft.com/office/drawing/2014/main" id="{B58849AB-F011-FD9A-5733-A27A41A14E64}"/>
                </a:ext>
              </a:extLst>
            </p:cNvPr>
            <p:cNvCxnSpPr>
              <a:cxnSpLocks/>
              <a:stCxn id="452" idx="4"/>
              <a:endCxn id="454" idx="0"/>
            </p:cNvCxnSpPr>
            <p:nvPr/>
          </p:nvCxnSpPr>
          <p:spPr>
            <a:xfrm>
              <a:off x="5022038" y="2853483"/>
              <a:ext cx="154017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Conector reto 464">
              <a:extLst>
                <a:ext uri="{FF2B5EF4-FFF2-40B4-BE49-F238E27FC236}">
                  <a16:creationId xmlns:a16="http://schemas.microsoft.com/office/drawing/2014/main" id="{C72EC8A2-4677-CA2D-5E50-9B463C76E934}"/>
                </a:ext>
              </a:extLst>
            </p:cNvPr>
            <p:cNvCxnSpPr>
              <a:cxnSpLocks/>
              <a:stCxn id="420" idx="3"/>
              <a:endCxn id="455" idx="0"/>
            </p:cNvCxnSpPr>
            <p:nvPr/>
          </p:nvCxnSpPr>
          <p:spPr>
            <a:xfrm flipH="1">
              <a:off x="5452053" y="3173312"/>
              <a:ext cx="115979" cy="25262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66" name="Elipse 465">
              <a:extLst>
                <a:ext uri="{FF2B5EF4-FFF2-40B4-BE49-F238E27FC236}">
                  <a16:creationId xmlns:a16="http://schemas.microsoft.com/office/drawing/2014/main" id="{4855FECC-FA46-93BB-0873-819ED7A7B7F2}"/>
                </a:ext>
              </a:extLst>
            </p:cNvPr>
            <p:cNvSpPr/>
            <p:nvPr/>
          </p:nvSpPr>
          <p:spPr>
            <a:xfrm>
              <a:off x="5882899" y="34259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7" name="Elipse 466">
              <a:extLst>
                <a:ext uri="{FF2B5EF4-FFF2-40B4-BE49-F238E27FC236}">
                  <a16:creationId xmlns:a16="http://schemas.microsoft.com/office/drawing/2014/main" id="{E5C40696-1B04-1CAE-C1C2-123D2D1B8512}"/>
                </a:ext>
              </a:extLst>
            </p:cNvPr>
            <p:cNvSpPr/>
            <p:nvPr/>
          </p:nvSpPr>
          <p:spPr>
            <a:xfrm>
              <a:off x="6385819" y="34259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8" name="Elipse 467">
              <a:extLst>
                <a:ext uri="{FF2B5EF4-FFF2-40B4-BE49-F238E27FC236}">
                  <a16:creationId xmlns:a16="http://schemas.microsoft.com/office/drawing/2014/main" id="{E7525D5D-BDE5-6917-FCC3-E1330991612D}"/>
                </a:ext>
              </a:extLst>
            </p:cNvPr>
            <p:cNvSpPr/>
            <p:nvPr/>
          </p:nvSpPr>
          <p:spPr>
            <a:xfrm>
              <a:off x="6139408" y="34259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9" name="Elipse 468">
              <a:extLst>
                <a:ext uri="{FF2B5EF4-FFF2-40B4-BE49-F238E27FC236}">
                  <a16:creationId xmlns:a16="http://schemas.microsoft.com/office/drawing/2014/main" id="{801D4CD8-AB98-3427-BD92-EC41770D85D2}"/>
                </a:ext>
              </a:extLst>
            </p:cNvPr>
            <p:cNvSpPr/>
            <p:nvPr/>
          </p:nvSpPr>
          <p:spPr>
            <a:xfrm>
              <a:off x="5836754" y="28077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0" name="Elipse 469">
              <a:extLst>
                <a:ext uri="{FF2B5EF4-FFF2-40B4-BE49-F238E27FC236}">
                  <a16:creationId xmlns:a16="http://schemas.microsoft.com/office/drawing/2014/main" id="{AAFCAAE9-5CE2-38F2-87D2-C68541B0117E}"/>
                </a:ext>
              </a:extLst>
            </p:cNvPr>
            <p:cNvSpPr/>
            <p:nvPr/>
          </p:nvSpPr>
          <p:spPr>
            <a:xfrm>
              <a:off x="6339674" y="28077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1" name="Elipse 470">
              <a:extLst>
                <a:ext uri="{FF2B5EF4-FFF2-40B4-BE49-F238E27FC236}">
                  <a16:creationId xmlns:a16="http://schemas.microsoft.com/office/drawing/2014/main" id="{A7708D81-FA7A-09F7-40E1-CA7339035A0B}"/>
                </a:ext>
              </a:extLst>
            </p:cNvPr>
            <p:cNvSpPr/>
            <p:nvPr/>
          </p:nvSpPr>
          <p:spPr>
            <a:xfrm>
              <a:off x="6093263" y="28077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2" name="Conector reto 471">
              <a:extLst>
                <a:ext uri="{FF2B5EF4-FFF2-40B4-BE49-F238E27FC236}">
                  <a16:creationId xmlns:a16="http://schemas.microsoft.com/office/drawing/2014/main" id="{3F6DCC78-1934-B703-DDDB-2283D9DE5D5D}"/>
                </a:ext>
              </a:extLst>
            </p:cNvPr>
            <p:cNvCxnSpPr>
              <a:cxnSpLocks/>
              <a:stCxn id="421" idx="0"/>
              <a:endCxn id="469" idx="4"/>
            </p:cNvCxnSpPr>
            <p:nvPr/>
          </p:nvCxnSpPr>
          <p:spPr>
            <a:xfrm flipV="1">
              <a:off x="5765236" y="2853483"/>
              <a:ext cx="94378" cy="28080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Conector reto 472">
              <a:extLst>
                <a:ext uri="{FF2B5EF4-FFF2-40B4-BE49-F238E27FC236}">
                  <a16:creationId xmlns:a16="http://schemas.microsoft.com/office/drawing/2014/main" id="{372FB9FE-5789-E4AD-E3AB-C906F7D119B8}"/>
                </a:ext>
              </a:extLst>
            </p:cNvPr>
            <p:cNvCxnSpPr>
              <a:cxnSpLocks/>
              <a:stCxn id="466" idx="0"/>
              <a:endCxn id="471" idx="4"/>
            </p:cNvCxnSpPr>
            <p:nvPr/>
          </p:nvCxnSpPr>
          <p:spPr>
            <a:xfrm flipV="1">
              <a:off x="5905759" y="2853482"/>
              <a:ext cx="210364" cy="57245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Conector reto 473">
              <a:extLst>
                <a:ext uri="{FF2B5EF4-FFF2-40B4-BE49-F238E27FC236}">
                  <a16:creationId xmlns:a16="http://schemas.microsoft.com/office/drawing/2014/main" id="{5F409275-2007-1CBB-6CA2-35BE6FE611D7}"/>
                </a:ext>
              </a:extLst>
            </p:cNvPr>
            <p:cNvCxnSpPr>
              <a:cxnSpLocks/>
              <a:stCxn id="468" idx="0"/>
              <a:endCxn id="470" idx="4"/>
            </p:cNvCxnSpPr>
            <p:nvPr/>
          </p:nvCxnSpPr>
          <p:spPr>
            <a:xfrm flipV="1">
              <a:off x="6162268" y="2853483"/>
              <a:ext cx="200266" cy="57245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Conector reto 474">
              <a:extLst>
                <a:ext uri="{FF2B5EF4-FFF2-40B4-BE49-F238E27FC236}">
                  <a16:creationId xmlns:a16="http://schemas.microsoft.com/office/drawing/2014/main" id="{CBC4E4C8-D648-8685-AEB5-5600EAAED3A1}"/>
                </a:ext>
              </a:extLst>
            </p:cNvPr>
            <p:cNvCxnSpPr>
              <a:cxnSpLocks/>
              <a:stCxn id="468" idx="0"/>
              <a:endCxn id="471" idx="4"/>
            </p:cNvCxnSpPr>
            <p:nvPr/>
          </p:nvCxnSpPr>
          <p:spPr>
            <a:xfrm flipH="1" flipV="1">
              <a:off x="6116123" y="2853482"/>
              <a:ext cx="46145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Conector reto 475">
              <a:extLst>
                <a:ext uri="{FF2B5EF4-FFF2-40B4-BE49-F238E27FC236}">
                  <a16:creationId xmlns:a16="http://schemas.microsoft.com/office/drawing/2014/main" id="{08340CAF-88BC-2176-7690-0E5A0820CD9C}"/>
                </a:ext>
              </a:extLst>
            </p:cNvPr>
            <p:cNvCxnSpPr>
              <a:cxnSpLocks/>
              <a:stCxn id="467" idx="0"/>
              <a:endCxn id="470" idx="4"/>
            </p:cNvCxnSpPr>
            <p:nvPr/>
          </p:nvCxnSpPr>
          <p:spPr>
            <a:xfrm flipH="1" flipV="1">
              <a:off x="6362534" y="2853483"/>
              <a:ext cx="46145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Conector reto 476">
              <a:extLst>
                <a:ext uri="{FF2B5EF4-FFF2-40B4-BE49-F238E27FC236}">
                  <a16:creationId xmlns:a16="http://schemas.microsoft.com/office/drawing/2014/main" id="{8311D475-DECF-F59C-84C7-5FD0B7AF8D67}"/>
                </a:ext>
              </a:extLst>
            </p:cNvPr>
            <p:cNvCxnSpPr>
              <a:cxnSpLocks/>
              <a:stCxn id="467" idx="0"/>
              <a:endCxn id="422" idx="4"/>
            </p:cNvCxnSpPr>
            <p:nvPr/>
          </p:nvCxnSpPr>
          <p:spPr>
            <a:xfrm flipV="1">
              <a:off x="6408679" y="3180007"/>
              <a:ext cx="75518" cy="24593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Conector reto 477">
              <a:extLst>
                <a:ext uri="{FF2B5EF4-FFF2-40B4-BE49-F238E27FC236}">
                  <a16:creationId xmlns:a16="http://schemas.microsoft.com/office/drawing/2014/main" id="{B0BC08AE-67F9-7EBF-F412-791ABC62B334}"/>
                </a:ext>
              </a:extLst>
            </p:cNvPr>
            <p:cNvCxnSpPr>
              <a:cxnSpLocks/>
              <a:stCxn id="466" idx="0"/>
              <a:endCxn id="469" idx="4"/>
            </p:cNvCxnSpPr>
            <p:nvPr/>
          </p:nvCxnSpPr>
          <p:spPr>
            <a:xfrm flipH="1" flipV="1">
              <a:off x="5859614" y="2853483"/>
              <a:ext cx="46145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7DF9CF-3673-54BD-B73B-223A1054248E}"/>
              </a:ext>
            </a:extLst>
          </p:cNvPr>
          <p:cNvSpPr txBox="1"/>
          <p:nvPr/>
        </p:nvSpPr>
        <p:spPr>
          <a:xfrm>
            <a:off x="1445568" y="2413605"/>
            <a:ext cx="306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Pontilhismo</a:t>
            </a:r>
          </a:p>
        </p:txBody>
      </p:sp>
      <p:sp>
        <p:nvSpPr>
          <p:cNvPr id="479" name="CaixaDeTexto 478">
            <a:extLst>
              <a:ext uri="{FF2B5EF4-FFF2-40B4-BE49-F238E27FC236}">
                <a16:creationId xmlns:a16="http://schemas.microsoft.com/office/drawing/2014/main" id="{76DDDB96-5F60-234B-001B-7261BD8A5209}"/>
              </a:ext>
            </a:extLst>
          </p:cNvPr>
          <p:cNvSpPr txBox="1"/>
          <p:nvPr/>
        </p:nvSpPr>
        <p:spPr>
          <a:xfrm>
            <a:off x="1434841" y="3238200"/>
            <a:ext cx="306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Rabiscos</a:t>
            </a:r>
          </a:p>
        </p:txBody>
      </p:sp>
      <p:sp>
        <p:nvSpPr>
          <p:cNvPr id="480" name="CaixaDeTexto 479">
            <a:extLst>
              <a:ext uri="{FF2B5EF4-FFF2-40B4-BE49-F238E27FC236}">
                <a16:creationId xmlns:a16="http://schemas.microsoft.com/office/drawing/2014/main" id="{5ACA2273-548F-84FC-B0E5-7E2FE363E57C}"/>
              </a:ext>
            </a:extLst>
          </p:cNvPr>
          <p:cNvSpPr txBox="1"/>
          <p:nvPr/>
        </p:nvSpPr>
        <p:spPr>
          <a:xfrm>
            <a:off x="1517816" y="4105470"/>
            <a:ext cx="306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 err="1">
                <a:latin typeface="Poppins" panose="00000500000000000000" pitchFamily="2" charset="0"/>
                <a:cs typeface="Poppins" panose="00000500000000000000" pitchFamily="2" charset="0"/>
              </a:rPr>
              <a:t>TSP</a:t>
            </a: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dirty="0" err="1">
                <a:latin typeface="Poppins" panose="00000500000000000000" pitchFamily="2" charset="0"/>
                <a:cs typeface="Poppins" panose="00000500000000000000" pitchFamily="2" charset="0"/>
              </a:rPr>
              <a:t>art</a:t>
            </a:r>
            <a:endParaRPr lang="pt-BR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1" name="CaixaDeTexto 480">
            <a:extLst>
              <a:ext uri="{FF2B5EF4-FFF2-40B4-BE49-F238E27FC236}">
                <a16:creationId xmlns:a16="http://schemas.microsoft.com/office/drawing/2014/main" id="{F57A31E5-E1A2-6789-2CEF-F033F5C5020B}"/>
              </a:ext>
            </a:extLst>
          </p:cNvPr>
          <p:cNvSpPr txBox="1"/>
          <p:nvPr/>
        </p:nvSpPr>
        <p:spPr>
          <a:xfrm>
            <a:off x="1446964" y="5013915"/>
            <a:ext cx="306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Senoides</a:t>
            </a:r>
          </a:p>
        </p:txBody>
      </p:sp>
      <p:sp>
        <p:nvSpPr>
          <p:cNvPr id="482" name="CaixaDeTexto 481">
            <a:extLst>
              <a:ext uri="{FF2B5EF4-FFF2-40B4-BE49-F238E27FC236}">
                <a16:creationId xmlns:a16="http://schemas.microsoft.com/office/drawing/2014/main" id="{64DA249E-F9A3-981F-E6BA-6DE65B66657E}"/>
              </a:ext>
            </a:extLst>
          </p:cNvPr>
          <p:cNvSpPr txBox="1"/>
          <p:nvPr/>
        </p:nvSpPr>
        <p:spPr>
          <a:xfrm>
            <a:off x="853440" y="782320"/>
            <a:ext cx="3088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Poppins" panose="00000500000000000000" pitchFamily="2" charset="0"/>
                <a:cs typeface="Poppins" panose="00000500000000000000" pitchFamily="2" charset="0"/>
              </a:rPr>
              <a:t>Métodos aplicados</a:t>
            </a:r>
          </a:p>
        </p:txBody>
      </p:sp>
      <p:cxnSp>
        <p:nvCxnSpPr>
          <p:cNvPr id="484" name="Conector reto 483">
            <a:extLst>
              <a:ext uri="{FF2B5EF4-FFF2-40B4-BE49-F238E27FC236}">
                <a16:creationId xmlns:a16="http://schemas.microsoft.com/office/drawing/2014/main" id="{A4F2ADB9-412C-A8DC-ADE5-E7810664C9FB}"/>
              </a:ext>
            </a:extLst>
          </p:cNvPr>
          <p:cNvCxnSpPr>
            <a:cxnSpLocks/>
            <a:stCxn id="502" idx="3"/>
            <a:endCxn id="505" idx="7"/>
          </p:cNvCxnSpPr>
          <p:nvPr/>
        </p:nvCxnSpPr>
        <p:spPr>
          <a:xfrm flipH="1">
            <a:off x="6126435" y="4146193"/>
            <a:ext cx="326279" cy="509225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5" name="Retângulo 484">
            <a:extLst>
              <a:ext uri="{FF2B5EF4-FFF2-40B4-BE49-F238E27FC236}">
                <a16:creationId xmlns:a16="http://schemas.microsoft.com/office/drawing/2014/main" id="{C7D5FB5F-872B-5AC4-B822-1CE69A8F260A}"/>
              </a:ext>
            </a:extLst>
          </p:cNvPr>
          <p:cNvSpPr/>
          <p:nvPr/>
        </p:nvSpPr>
        <p:spPr>
          <a:xfrm>
            <a:off x="4864674" y="3956268"/>
            <a:ext cx="9000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6" name="Retângulo 485">
            <a:extLst>
              <a:ext uri="{FF2B5EF4-FFF2-40B4-BE49-F238E27FC236}">
                <a16:creationId xmlns:a16="http://schemas.microsoft.com/office/drawing/2014/main" id="{E2D84782-1FAE-AAA5-FD90-A7818F5AC3D8}"/>
              </a:ext>
            </a:extLst>
          </p:cNvPr>
          <p:cNvSpPr/>
          <p:nvPr/>
        </p:nvSpPr>
        <p:spPr>
          <a:xfrm>
            <a:off x="5764674" y="3956268"/>
            <a:ext cx="9000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7" name="Retângulo 486">
            <a:extLst>
              <a:ext uri="{FF2B5EF4-FFF2-40B4-BE49-F238E27FC236}">
                <a16:creationId xmlns:a16="http://schemas.microsoft.com/office/drawing/2014/main" id="{6DFA11EC-11F7-EE56-9CDB-7C48D27BDFFC}"/>
              </a:ext>
            </a:extLst>
          </p:cNvPr>
          <p:cNvSpPr/>
          <p:nvPr/>
        </p:nvSpPr>
        <p:spPr>
          <a:xfrm>
            <a:off x="6664674" y="3956268"/>
            <a:ext cx="9000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8" name="Retângulo 487">
            <a:extLst>
              <a:ext uri="{FF2B5EF4-FFF2-40B4-BE49-F238E27FC236}">
                <a16:creationId xmlns:a16="http://schemas.microsoft.com/office/drawing/2014/main" id="{4B193C26-E105-827C-BB68-208BB3E6F7F1}"/>
              </a:ext>
            </a:extLst>
          </p:cNvPr>
          <p:cNvSpPr/>
          <p:nvPr/>
        </p:nvSpPr>
        <p:spPr>
          <a:xfrm>
            <a:off x="7564674" y="3956268"/>
            <a:ext cx="9000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9" name="Retângulo 488">
            <a:extLst>
              <a:ext uri="{FF2B5EF4-FFF2-40B4-BE49-F238E27FC236}">
                <a16:creationId xmlns:a16="http://schemas.microsoft.com/office/drawing/2014/main" id="{74ECC157-1AEE-F01C-3E70-2E178C65570B}"/>
              </a:ext>
            </a:extLst>
          </p:cNvPr>
          <p:cNvSpPr/>
          <p:nvPr/>
        </p:nvSpPr>
        <p:spPr>
          <a:xfrm>
            <a:off x="8464674" y="3956268"/>
            <a:ext cx="9000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0" name="Retângulo 489">
            <a:extLst>
              <a:ext uri="{FF2B5EF4-FFF2-40B4-BE49-F238E27FC236}">
                <a16:creationId xmlns:a16="http://schemas.microsoft.com/office/drawing/2014/main" id="{FF29A4ED-9D7B-299F-6A54-8A1D378422BD}"/>
              </a:ext>
            </a:extLst>
          </p:cNvPr>
          <p:cNvSpPr/>
          <p:nvPr/>
        </p:nvSpPr>
        <p:spPr>
          <a:xfrm>
            <a:off x="9364674" y="3956268"/>
            <a:ext cx="9000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1" name="Retângulo 490">
            <a:extLst>
              <a:ext uri="{FF2B5EF4-FFF2-40B4-BE49-F238E27FC236}">
                <a16:creationId xmlns:a16="http://schemas.microsoft.com/office/drawing/2014/main" id="{975890A6-1A50-EDAC-73CD-31974A7B41D3}"/>
              </a:ext>
            </a:extLst>
          </p:cNvPr>
          <p:cNvSpPr/>
          <p:nvPr/>
        </p:nvSpPr>
        <p:spPr>
          <a:xfrm>
            <a:off x="10264674" y="3956268"/>
            <a:ext cx="9000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2" name="Elipse 491">
            <a:extLst>
              <a:ext uri="{FF2B5EF4-FFF2-40B4-BE49-F238E27FC236}">
                <a16:creationId xmlns:a16="http://schemas.microsoft.com/office/drawing/2014/main" id="{289BB883-9ABB-EB18-7894-4EF4AF3084D7}"/>
              </a:ext>
            </a:extLst>
          </p:cNvPr>
          <p:cNvSpPr/>
          <p:nvPr/>
        </p:nvSpPr>
        <p:spPr>
          <a:xfrm>
            <a:off x="5138311" y="442139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3" name="Elipse 492">
            <a:extLst>
              <a:ext uri="{FF2B5EF4-FFF2-40B4-BE49-F238E27FC236}">
                <a16:creationId xmlns:a16="http://schemas.microsoft.com/office/drawing/2014/main" id="{99AD24F6-505E-4D85-E844-F162BD58B056}"/>
              </a:ext>
            </a:extLst>
          </p:cNvPr>
          <p:cNvSpPr/>
          <p:nvPr/>
        </p:nvSpPr>
        <p:spPr>
          <a:xfrm>
            <a:off x="6059627" y="42796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4" name="Elipse 493">
            <a:extLst>
              <a:ext uri="{FF2B5EF4-FFF2-40B4-BE49-F238E27FC236}">
                <a16:creationId xmlns:a16="http://schemas.microsoft.com/office/drawing/2014/main" id="{D34A339A-DD97-0836-A948-82DFF4D36CCB}"/>
              </a:ext>
            </a:extLst>
          </p:cNvPr>
          <p:cNvSpPr/>
          <p:nvPr/>
        </p:nvSpPr>
        <p:spPr>
          <a:xfrm>
            <a:off x="10310819" y="453122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5" name="Elipse 494">
            <a:extLst>
              <a:ext uri="{FF2B5EF4-FFF2-40B4-BE49-F238E27FC236}">
                <a16:creationId xmlns:a16="http://schemas.microsoft.com/office/drawing/2014/main" id="{F0671F55-99B2-81D2-9D67-A8CFCE3D3C70}"/>
              </a:ext>
            </a:extLst>
          </p:cNvPr>
          <p:cNvSpPr/>
          <p:nvPr/>
        </p:nvSpPr>
        <p:spPr>
          <a:xfrm>
            <a:off x="11051227" y="438340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6" name="Elipse 495">
            <a:extLst>
              <a:ext uri="{FF2B5EF4-FFF2-40B4-BE49-F238E27FC236}">
                <a16:creationId xmlns:a16="http://schemas.microsoft.com/office/drawing/2014/main" id="{D76314DB-9751-FB95-C264-2B786FB21B7A}"/>
              </a:ext>
            </a:extLst>
          </p:cNvPr>
          <p:cNvSpPr/>
          <p:nvPr/>
        </p:nvSpPr>
        <p:spPr>
          <a:xfrm>
            <a:off x="10403601" y="463274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7" name="Elipse 496">
            <a:extLst>
              <a:ext uri="{FF2B5EF4-FFF2-40B4-BE49-F238E27FC236}">
                <a16:creationId xmlns:a16="http://schemas.microsoft.com/office/drawing/2014/main" id="{75057F5B-3BB6-910F-EF2B-492F927A36CE}"/>
              </a:ext>
            </a:extLst>
          </p:cNvPr>
          <p:cNvSpPr/>
          <p:nvPr/>
        </p:nvSpPr>
        <p:spPr>
          <a:xfrm>
            <a:off x="10971815" y="47739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8" name="Elipse 497">
            <a:extLst>
              <a:ext uri="{FF2B5EF4-FFF2-40B4-BE49-F238E27FC236}">
                <a16:creationId xmlns:a16="http://schemas.microsoft.com/office/drawing/2014/main" id="{14F0B7DF-7B00-F21C-C5BE-8DE76D06B02C}"/>
              </a:ext>
            </a:extLst>
          </p:cNvPr>
          <p:cNvSpPr/>
          <p:nvPr/>
        </p:nvSpPr>
        <p:spPr>
          <a:xfrm>
            <a:off x="10660430" y="453122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9" name="Elipse 498">
            <a:extLst>
              <a:ext uri="{FF2B5EF4-FFF2-40B4-BE49-F238E27FC236}">
                <a16:creationId xmlns:a16="http://schemas.microsoft.com/office/drawing/2014/main" id="{FBA62837-98C0-8007-21AD-1F0A84A09D0D}"/>
              </a:ext>
            </a:extLst>
          </p:cNvPr>
          <p:cNvSpPr/>
          <p:nvPr/>
        </p:nvSpPr>
        <p:spPr>
          <a:xfrm>
            <a:off x="10481709" y="399493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0" name="Elipse 499">
            <a:extLst>
              <a:ext uri="{FF2B5EF4-FFF2-40B4-BE49-F238E27FC236}">
                <a16:creationId xmlns:a16="http://schemas.microsoft.com/office/drawing/2014/main" id="{CFC7A39B-D712-96D7-98F0-19F6A8BA8CED}"/>
              </a:ext>
            </a:extLst>
          </p:cNvPr>
          <p:cNvSpPr/>
          <p:nvPr/>
        </p:nvSpPr>
        <p:spPr>
          <a:xfrm>
            <a:off x="10926096" y="399493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1" name="Elipse 500">
            <a:extLst>
              <a:ext uri="{FF2B5EF4-FFF2-40B4-BE49-F238E27FC236}">
                <a16:creationId xmlns:a16="http://schemas.microsoft.com/office/drawing/2014/main" id="{A3754A7F-0133-4FEC-5AFD-AD4DBDC560AA}"/>
              </a:ext>
            </a:extLst>
          </p:cNvPr>
          <p:cNvSpPr/>
          <p:nvPr/>
        </p:nvSpPr>
        <p:spPr>
          <a:xfrm>
            <a:off x="10747875" y="40839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2" name="Elipse 501">
            <a:extLst>
              <a:ext uri="{FF2B5EF4-FFF2-40B4-BE49-F238E27FC236}">
                <a16:creationId xmlns:a16="http://schemas.microsoft.com/office/drawing/2014/main" id="{59CA9586-FCC8-8451-B8B0-E111602234F8}"/>
              </a:ext>
            </a:extLst>
          </p:cNvPr>
          <p:cNvSpPr/>
          <p:nvPr/>
        </p:nvSpPr>
        <p:spPr>
          <a:xfrm>
            <a:off x="6446019" y="41071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3" name="Elipse 502">
            <a:extLst>
              <a:ext uri="{FF2B5EF4-FFF2-40B4-BE49-F238E27FC236}">
                <a16:creationId xmlns:a16="http://schemas.microsoft.com/office/drawing/2014/main" id="{86B544CE-8D13-95F8-C171-32C037388496}"/>
              </a:ext>
            </a:extLst>
          </p:cNvPr>
          <p:cNvSpPr/>
          <p:nvPr/>
        </p:nvSpPr>
        <p:spPr>
          <a:xfrm>
            <a:off x="10589372" y="426797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4" name="Elipse 503">
            <a:extLst>
              <a:ext uri="{FF2B5EF4-FFF2-40B4-BE49-F238E27FC236}">
                <a16:creationId xmlns:a16="http://schemas.microsoft.com/office/drawing/2014/main" id="{B10545D4-4ABB-351F-C46D-84F9B0DD345E}"/>
              </a:ext>
            </a:extLst>
          </p:cNvPr>
          <p:cNvSpPr/>
          <p:nvPr/>
        </p:nvSpPr>
        <p:spPr>
          <a:xfrm>
            <a:off x="10793594" y="479678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5" name="Elipse 504">
            <a:extLst>
              <a:ext uri="{FF2B5EF4-FFF2-40B4-BE49-F238E27FC236}">
                <a16:creationId xmlns:a16="http://schemas.microsoft.com/office/drawing/2014/main" id="{FE337D59-9721-EB55-C9B6-0952E6443FD8}"/>
              </a:ext>
            </a:extLst>
          </p:cNvPr>
          <p:cNvSpPr/>
          <p:nvPr/>
        </p:nvSpPr>
        <p:spPr>
          <a:xfrm>
            <a:off x="6087411" y="46487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6" name="Elipse 505">
            <a:extLst>
              <a:ext uri="{FF2B5EF4-FFF2-40B4-BE49-F238E27FC236}">
                <a16:creationId xmlns:a16="http://schemas.microsoft.com/office/drawing/2014/main" id="{E6F21AA7-8B4A-84B0-914B-FEEF23CF2E84}"/>
              </a:ext>
            </a:extLst>
          </p:cNvPr>
          <p:cNvSpPr/>
          <p:nvPr/>
        </p:nvSpPr>
        <p:spPr>
          <a:xfrm>
            <a:off x="6887616" y="436054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7" name="Elipse 506">
            <a:extLst>
              <a:ext uri="{FF2B5EF4-FFF2-40B4-BE49-F238E27FC236}">
                <a16:creationId xmlns:a16="http://schemas.microsoft.com/office/drawing/2014/main" id="{5399C19F-B45A-C40E-80D8-0482288E245B}"/>
              </a:ext>
            </a:extLst>
          </p:cNvPr>
          <p:cNvSpPr/>
          <p:nvPr/>
        </p:nvSpPr>
        <p:spPr>
          <a:xfrm>
            <a:off x="7194234" y="439532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8" name="Elipse 507">
            <a:extLst>
              <a:ext uri="{FF2B5EF4-FFF2-40B4-BE49-F238E27FC236}">
                <a16:creationId xmlns:a16="http://schemas.microsoft.com/office/drawing/2014/main" id="{496380BF-E1B1-ADC6-CDF8-FB6687A382C2}"/>
              </a:ext>
            </a:extLst>
          </p:cNvPr>
          <p:cNvSpPr/>
          <p:nvPr/>
        </p:nvSpPr>
        <p:spPr>
          <a:xfrm>
            <a:off x="7485324" y="44857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9" name="Elipse 508">
            <a:extLst>
              <a:ext uri="{FF2B5EF4-FFF2-40B4-BE49-F238E27FC236}">
                <a16:creationId xmlns:a16="http://schemas.microsoft.com/office/drawing/2014/main" id="{39BC9C5B-63F5-BD61-0625-5236C36BE579}"/>
              </a:ext>
            </a:extLst>
          </p:cNvPr>
          <p:cNvSpPr/>
          <p:nvPr/>
        </p:nvSpPr>
        <p:spPr>
          <a:xfrm>
            <a:off x="6944360" y="46030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0" name="Elipse 509">
            <a:extLst>
              <a:ext uri="{FF2B5EF4-FFF2-40B4-BE49-F238E27FC236}">
                <a16:creationId xmlns:a16="http://schemas.microsoft.com/office/drawing/2014/main" id="{4C884F41-F022-430C-F066-39E2A8FC2AB9}"/>
              </a:ext>
            </a:extLst>
          </p:cNvPr>
          <p:cNvSpPr/>
          <p:nvPr/>
        </p:nvSpPr>
        <p:spPr>
          <a:xfrm>
            <a:off x="7852809" y="47517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1" name="Elipse 510">
            <a:extLst>
              <a:ext uri="{FF2B5EF4-FFF2-40B4-BE49-F238E27FC236}">
                <a16:creationId xmlns:a16="http://schemas.microsoft.com/office/drawing/2014/main" id="{56078C7A-6553-EF1D-8972-FEFA3F4425F9}"/>
              </a:ext>
            </a:extLst>
          </p:cNvPr>
          <p:cNvSpPr/>
          <p:nvPr/>
        </p:nvSpPr>
        <p:spPr>
          <a:xfrm>
            <a:off x="7761872" y="417054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2" name="Elipse 511">
            <a:extLst>
              <a:ext uri="{FF2B5EF4-FFF2-40B4-BE49-F238E27FC236}">
                <a16:creationId xmlns:a16="http://schemas.microsoft.com/office/drawing/2014/main" id="{E28A11CF-BC5E-1F6B-6540-4D8EDF4C67A5}"/>
              </a:ext>
            </a:extLst>
          </p:cNvPr>
          <p:cNvSpPr/>
          <p:nvPr/>
        </p:nvSpPr>
        <p:spPr>
          <a:xfrm>
            <a:off x="8138759" y="458014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3" name="Elipse 512">
            <a:extLst>
              <a:ext uri="{FF2B5EF4-FFF2-40B4-BE49-F238E27FC236}">
                <a16:creationId xmlns:a16="http://schemas.microsoft.com/office/drawing/2014/main" id="{47F790FD-2E90-707E-80AF-6F9A716C3CFC}"/>
              </a:ext>
            </a:extLst>
          </p:cNvPr>
          <p:cNvSpPr/>
          <p:nvPr/>
        </p:nvSpPr>
        <p:spPr>
          <a:xfrm>
            <a:off x="7695445" y="46098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4" name="Elipse 513">
            <a:extLst>
              <a:ext uri="{FF2B5EF4-FFF2-40B4-BE49-F238E27FC236}">
                <a16:creationId xmlns:a16="http://schemas.microsoft.com/office/drawing/2014/main" id="{4408E1AF-F53F-F672-E78D-1218B69797AC}"/>
              </a:ext>
            </a:extLst>
          </p:cNvPr>
          <p:cNvSpPr/>
          <p:nvPr/>
        </p:nvSpPr>
        <p:spPr>
          <a:xfrm>
            <a:off x="8744870" y="430841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5" name="Elipse 514">
            <a:extLst>
              <a:ext uri="{FF2B5EF4-FFF2-40B4-BE49-F238E27FC236}">
                <a16:creationId xmlns:a16="http://schemas.microsoft.com/office/drawing/2014/main" id="{F2A426E3-2ED9-B356-C731-4959B526AFA3}"/>
              </a:ext>
            </a:extLst>
          </p:cNvPr>
          <p:cNvSpPr/>
          <p:nvPr/>
        </p:nvSpPr>
        <p:spPr>
          <a:xfrm>
            <a:off x="8598462" y="422994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6" name="Elipse 515">
            <a:extLst>
              <a:ext uri="{FF2B5EF4-FFF2-40B4-BE49-F238E27FC236}">
                <a16:creationId xmlns:a16="http://schemas.microsoft.com/office/drawing/2014/main" id="{14D78788-E4A1-44C1-1BD1-C3FB9051F101}"/>
              </a:ext>
            </a:extLst>
          </p:cNvPr>
          <p:cNvSpPr/>
          <p:nvPr/>
        </p:nvSpPr>
        <p:spPr>
          <a:xfrm>
            <a:off x="9092641" y="454767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7" name="Elipse 516">
            <a:extLst>
              <a:ext uri="{FF2B5EF4-FFF2-40B4-BE49-F238E27FC236}">
                <a16:creationId xmlns:a16="http://schemas.microsoft.com/office/drawing/2014/main" id="{7C75E1BF-E20F-BCD4-BDC9-2C4FF7E362E0}"/>
              </a:ext>
            </a:extLst>
          </p:cNvPr>
          <p:cNvSpPr/>
          <p:nvPr/>
        </p:nvSpPr>
        <p:spPr>
          <a:xfrm>
            <a:off x="8693940" y="45737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8" name="Elipse 517">
            <a:extLst>
              <a:ext uri="{FF2B5EF4-FFF2-40B4-BE49-F238E27FC236}">
                <a16:creationId xmlns:a16="http://schemas.microsoft.com/office/drawing/2014/main" id="{41AE82BF-C390-7C12-A75D-E9D0B9E4AB95}"/>
              </a:ext>
            </a:extLst>
          </p:cNvPr>
          <p:cNvSpPr/>
          <p:nvPr/>
        </p:nvSpPr>
        <p:spPr>
          <a:xfrm>
            <a:off x="9568128" y="437567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9" name="Elipse 518">
            <a:extLst>
              <a:ext uri="{FF2B5EF4-FFF2-40B4-BE49-F238E27FC236}">
                <a16:creationId xmlns:a16="http://schemas.microsoft.com/office/drawing/2014/main" id="{4D03CB01-D5C8-E2E0-A4B1-FC847A61A0F3}"/>
              </a:ext>
            </a:extLst>
          </p:cNvPr>
          <p:cNvSpPr/>
          <p:nvPr/>
        </p:nvSpPr>
        <p:spPr>
          <a:xfrm>
            <a:off x="10151693" y="422225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0" name="Elipse 519">
            <a:extLst>
              <a:ext uri="{FF2B5EF4-FFF2-40B4-BE49-F238E27FC236}">
                <a16:creationId xmlns:a16="http://schemas.microsoft.com/office/drawing/2014/main" id="{8516F003-D2E8-EA24-2079-0CE5F1C41B14}"/>
              </a:ext>
            </a:extLst>
          </p:cNvPr>
          <p:cNvSpPr/>
          <p:nvPr/>
        </p:nvSpPr>
        <p:spPr>
          <a:xfrm>
            <a:off x="10084432" y="46971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1" name="Elipse 520">
            <a:extLst>
              <a:ext uri="{FF2B5EF4-FFF2-40B4-BE49-F238E27FC236}">
                <a16:creationId xmlns:a16="http://schemas.microsoft.com/office/drawing/2014/main" id="{79F35305-439D-D37B-FBAB-E7D4D44BCCD8}"/>
              </a:ext>
            </a:extLst>
          </p:cNvPr>
          <p:cNvSpPr/>
          <p:nvPr/>
        </p:nvSpPr>
        <p:spPr>
          <a:xfrm>
            <a:off x="9679629" y="452947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2" name="Elipse 521">
            <a:extLst>
              <a:ext uri="{FF2B5EF4-FFF2-40B4-BE49-F238E27FC236}">
                <a16:creationId xmlns:a16="http://schemas.microsoft.com/office/drawing/2014/main" id="{B24B0142-7DFE-06BF-76CC-ECFF119BF82E}"/>
              </a:ext>
            </a:extLst>
          </p:cNvPr>
          <p:cNvSpPr/>
          <p:nvPr/>
        </p:nvSpPr>
        <p:spPr>
          <a:xfrm>
            <a:off x="10128367" y="442912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3" name="Elipse 522">
            <a:extLst>
              <a:ext uri="{FF2B5EF4-FFF2-40B4-BE49-F238E27FC236}">
                <a16:creationId xmlns:a16="http://schemas.microsoft.com/office/drawing/2014/main" id="{F66EC55F-27C8-155B-493C-36EF7B80CF35}"/>
              </a:ext>
            </a:extLst>
          </p:cNvPr>
          <p:cNvSpPr/>
          <p:nvPr/>
        </p:nvSpPr>
        <p:spPr>
          <a:xfrm>
            <a:off x="9893040" y="41071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4" name="Elipse 523">
            <a:extLst>
              <a:ext uri="{FF2B5EF4-FFF2-40B4-BE49-F238E27FC236}">
                <a16:creationId xmlns:a16="http://schemas.microsoft.com/office/drawing/2014/main" id="{0856DC61-3896-0A66-56D0-A8C91123E828}"/>
              </a:ext>
            </a:extLst>
          </p:cNvPr>
          <p:cNvSpPr/>
          <p:nvPr/>
        </p:nvSpPr>
        <p:spPr>
          <a:xfrm>
            <a:off x="9949292" y="42994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5" name="Elipse 524">
            <a:extLst>
              <a:ext uri="{FF2B5EF4-FFF2-40B4-BE49-F238E27FC236}">
                <a16:creationId xmlns:a16="http://schemas.microsoft.com/office/drawing/2014/main" id="{664E166B-D3E1-9056-8486-2266EFFB2AFF}"/>
              </a:ext>
            </a:extLst>
          </p:cNvPr>
          <p:cNvSpPr/>
          <p:nvPr/>
        </p:nvSpPr>
        <p:spPr>
          <a:xfrm>
            <a:off x="9761754" y="399265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6" name="Elipse 525">
            <a:extLst>
              <a:ext uri="{FF2B5EF4-FFF2-40B4-BE49-F238E27FC236}">
                <a16:creationId xmlns:a16="http://schemas.microsoft.com/office/drawing/2014/main" id="{E2CF1E38-465E-AEDB-06E0-2DBE4AA4DDDC}"/>
              </a:ext>
            </a:extLst>
          </p:cNvPr>
          <p:cNvSpPr/>
          <p:nvPr/>
        </p:nvSpPr>
        <p:spPr>
          <a:xfrm>
            <a:off x="8912314" y="413321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7" name="Elipse 526">
            <a:extLst>
              <a:ext uri="{FF2B5EF4-FFF2-40B4-BE49-F238E27FC236}">
                <a16:creationId xmlns:a16="http://schemas.microsoft.com/office/drawing/2014/main" id="{E3FCEC00-E872-5C94-83C2-45BBED1F374B}"/>
              </a:ext>
            </a:extLst>
          </p:cNvPr>
          <p:cNvSpPr/>
          <p:nvPr/>
        </p:nvSpPr>
        <p:spPr>
          <a:xfrm>
            <a:off x="9260085" y="43724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8" name="Elipse 527">
            <a:extLst>
              <a:ext uri="{FF2B5EF4-FFF2-40B4-BE49-F238E27FC236}">
                <a16:creationId xmlns:a16="http://schemas.microsoft.com/office/drawing/2014/main" id="{8A5A1011-B728-1310-7522-4612447D6A2E}"/>
              </a:ext>
            </a:extLst>
          </p:cNvPr>
          <p:cNvSpPr/>
          <p:nvPr/>
        </p:nvSpPr>
        <p:spPr>
          <a:xfrm>
            <a:off x="8946058" y="47227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9" name="Elipse 528">
            <a:extLst>
              <a:ext uri="{FF2B5EF4-FFF2-40B4-BE49-F238E27FC236}">
                <a16:creationId xmlns:a16="http://schemas.microsoft.com/office/drawing/2014/main" id="{4ED96D28-F8F9-7D29-7BD5-9A9D3D1FC671}"/>
              </a:ext>
            </a:extLst>
          </p:cNvPr>
          <p:cNvSpPr/>
          <p:nvPr/>
        </p:nvSpPr>
        <p:spPr>
          <a:xfrm>
            <a:off x="7260439" y="41071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0" name="Elipse 529">
            <a:extLst>
              <a:ext uri="{FF2B5EF4-FFF2-40B4-BE49-F238E27FC236}">
                <a16:creationId xmlns:a16="http://schemas.microsoft.com/office/drawing/2014/main" id="{6E6503A6-C936-F60D-8871-576E96A235AB}"/>
              </a:ext>
            </a:extLst>
          </p:cNvPr>
          <p:cNvSpPr/>
          <p:nvPr/>
        </p:nvSpPr>
        <p:spPr>
          <a:xfrm>
            <a:off x="6737319" y="401551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1" name="Elipse 530">
            <a:extLst>
              <a:ext uri="{FF2B5EF4-FFF2-40B4-BE49-F238E27FC236}">
                <a16:creationId xmlns:a16="http://schemas.microsoft.com/office/drawing/2014/main" id="{F963AEEC-CA2F-4045-8F04-0ADB2209A57F}"/>
              </a:ext>
            </a:extLst>
          </p:cNvPr>
          <p:cNvSpPr/>
          <p:nvPr/>
        </p:nvSpPr>
        <p:spPr>
          <a:xfrm>
            <a:off x="8096218" y="426146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2" name="Elipse 531">
            <a:extLst>
              <a:ext uri="{FF2B5EF4-FFF2-40B4-BE49-F238E27FC236}">
                <a16:creationId xmlns:a16="http://schemas.microsoft.com/office/drawing/2014/main" id="{D61A3CEF-45B2-AED4-7262-790CA02524D6}"/>
              </a:ext>
            </a:extLst>
          </p:cNvPr>
          <p:cNvSpPr/>
          <p:nvPr/>
        </p:nvSpPr>
        <p:spPr>
          <a:xfrm>
            <a:off x="8323450" y="40383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3" name="Conector reto 532">
            <a:extLst>
              <a:ext uri="{FF2B5EF4-FFF2-40B4-BE49-F238E27FC236}">
                <a16:creationId xmlns:a16="http://schemas.microsoft.com/office/drawing/2014/main" id="{74AF203F-2166-870D-A48A-BB3D7B7C6F65}"/>
              </a:ext>
            </a:extLst>
          </p:cNvPr>
          <p:cNvCxnSpPr>
            <a:cxnSpLocks/>
            <a:stCxn id="493" idx="4"/>
            <a:endCxn id="505" idx="7"/>
          </p:cNvCxnSpPr>
          <p:nvPr/>
        </p:nvCxnSpPr>
        <p:spPr>
          <a:xfrm>
            <a:off x="6082487" y="4325355"/>
            <a:ext cx="43948" cy="330063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Conector reto 533">
            <a:extLst>
              <a:ext uri="{FF2B5EF4-FFF2-40B4-BE49-F238E27FC236}">
                <a16:creationId xmlns:a16="http://schemas.microsoft.com/office/drawing/2014/main" id="{4A140CA2-87B5-F7D1-489C-6535181DCD18}"/>
              </a:ext>
            </a:extLst>
          </p:cNvPr>
          <p:cNvCxnSpPr>
            <a:cxnSpLocks/>
            <a:stCxn id="530" idx="5"/>
            <a:endCxn id="529" idx="1"/>
          </p:cNvCxnSpPr>
          <p:nvPr/>
        </p:nvCxnSpPr>
        <p:spPr>
          <a:xfrm>
            <a:off x="6776343" y="4054535"/>
            <a:ext cx="490791" cy="59329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Conector reto 534">
            <a:extLst>
              <a:ext uri="{FF2B5EF4-FFF2-40B4-BE49-F238E27FC236}">
                <a16:creationId xmlns:a16="http://schemas.microsoft.com/office/drawing/2014/main" id="{C7546C85-DB10-A535-327E-4C098E956947}"/>
              </a:ext>
            </a:extLst>
          </p:cNvPr>
          <p:cNvCxnSpPr>
            <a:cxnSpLocks/>
            <a:stCxn id="509" idx="0"/>
            <a:endCxn id="506" idx="6"/>
          </p:cNvCxnSpPr>
          <p:nvPr/>
        </p:nvCxnSpPr>
        <p:spPr>
          <a:xfrm flipH="1" flipV="1">
            <a:off x="6933335" y="4383403"/>
            <a:ext cx="33885" cy="219601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Conector reto 535">
            <a:extLst>
              <a:ext uri="{FF2B5EF4-FFF2-40B4-BE49-F238E27FC236}">
                <a16:creationId xmlns:a16="http://schemas.microsoft.com/office/drawing/2014/main" id="{2362437F-34D4-3C41-EB92-0A4456B2F9E8}"/>
              </a:ext>
            </a:extLst>
          </p:cNvPr>
          <p:cNvCxnSpPr>
            <a:cxnSpLocks/>
            <a:stCxn id="508" idx="2"/>
            <a:endCxn id="507" idx="6"/>
          </p:cNvCxnSpPr>
          <p:nvPr/>
        </p:nvCxnSpPr>
        <p:spPr>
          <a:xfrm flipH="1" flipV="1">
            <a:off x="7239953" y="4418188"/>
            <a:ext cx="245371" cy="90427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Conector reto 536">
            <a:extLst>
              <a:ext uri="{FF2B5EF4-FFF2-40B4-BE49-F238E27FC236}">
                <a16:creationId xmlns:a16="http://schemas.microsoft.com/office/drawing/2014/main" id="{B213FDD6-DEC8-6C95-14FC-FBCFC0F1F10E}"/>
              </a:ext>
            </a:extLst>
          </p:cNvPr>
          <p:cNvCxnSpPr>
            <a:cxnSpLocks/>
            <a:stCxn id="529" idx="4"/>
            <a:endCxn id="507" idx="0"/>
          </p:cNvCxnSpPr>
          <p:nvPr/>
        </p:nvCxnSpPr>
        <p:spPr>
          <a:xfrm flipH="1">
            <a:off x="7217094" y="4152888"/>
            <a:ext cx="66205" cy="242440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Conector reto 537">
            <a:extLst>
              <a:ext uri="{FF2B5EF4-FFF2-40B4-BE49-F238E27FC236}">
                <a16:creationId xmlns:a16="http://schemas.microsoft.com/office/drawing/2014/main" id="{0B16F943-E428-434B-42CE-CDD788122A80}"/>
              </a:ext>
            </a:extLst>
          </p:cNvPr>
          <p:cNvCxnSpPr>
            <a:cxnSpLocks/>
            <a:stCxn id="508" idx="3"/>
            <a:endCxn id="509" idx="7"/>
          </p:cNvCxnSpPr>
          <p:nvPr/>
        </p:nvCxnSpPr>
        <p:spPr>
          <a:xfrm flipH="1">
            <a:off x="6983384" y="4524779"/>
            <a:ext cx="508635" cy="84920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Conector reto 538">
            <a:extLst>
              <a:ext uri="{FF2B5EF4-FFF2-40B4-BE49-F238E27FC236}">
                <a16:creationId xmlns:a16="http://schemas.microsoft.com/office/drawing/2014/main" id="{B4F89099-5CD0-A522-0255-294121BFC977}"/>
              </a:ext>
            </a:extLst>
          </p:cNvPr>
          <p:cNvCxnSpPr>
            <a:cxnSpLocks/>
            <a:stCxn id="511" idx="4"/>
            <a:endCxn id="513" idx="7"/>
          </p:cNvCxnSpPr>
          <p:nvPr/>
        </p:nvCxnSpPr>
        <p:spPr>
          <a:xfrm flipH="1">
            <a:off x="7734469" y="4216259"/>
            <a:ext cx="50263" cy="400319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Conector reto 539">
            <a:extLst>
              <a:ext uri="{FF2B5EF4-FFF2-40B4-BE49-F238E27FC236}">
                <a16:creationId xmlns:a16="http://schemas.microsoft.com/office/drawing/2014/main" id="{62E6B72C-E552-B212-EF88-3D0C10AB33B3}"/>
              </a:ext>
            </a:extLst>
          </p:cNvPr>
          <p:cNvCxnSpPr>
            <a:cxnSpLocks/>
            <a:stCxn id="510" idx="0"/>
            <a:endCxn id="513" idx="6"/>
          </p:cNvCxnSpPr>
          <p:nvPr/>
        </p:nvCxnSpPr>
        <p:spPr>
          <a:xfrm flipH="1" flipV="1">
            <a:off x="7741164" y="4632743"/>
            <a:ext cx="134505" cy="119044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Conector reto 540">
            <a:extLst>
              <a:ext uri="{FF2B5EF4-FFF2-40B4-BE49-F238E27FC236}">
                <a16:creationId xmlns:a16="http://schemas.microsoft.com/office/drawing/2014/main" id="{ADE4D775-7C83-C847-8CB7-29E5107A7218}"/>
              </a:ext>
            </a:extLst>
          </p:cNvPr>
          <p:cNvCxnSpPr>
            <a:cxnSpLocks/>
            <a:stCxn id="512" idx="3"/>
            <a:endCxn id="510" idx="0"/>
          </p:cNvCxnSpPr>
          <p:nvPr/>
        </p:nvCxnSpPr>
        <p:spPr>
          <a:xfrm flipH="1">
            <a:off x="7875669" y="4619168"/>
            <a:ext cx="269785" cy="132619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Conector reto 541">
            <a:extLst>
              <a:ext uri="{FF2B5EF4-FFF2-40B4-BE49-F238E27FC236}">
                <a16:creationId xmlns:a16="http://schemas.microsoft.com/office/drawing/2014/main" id="{B244AC49-8CD4-CC9F-C620-AF26689695F9}"/>
              </a:ext>
            </a:extLst>
          </p:cNvPr>
          <p:cNvCxnSpPr>
            <a:cxnSpLocks/>
            <a:stCxn id="531" idx="4"/>
            <a:endCxn id="512" idx="0"/>
          </p:cNvCxnSpPr>
          <p:nvPr/>
        </p:nvCxnSpPr>
        <p:spPr>
          <a:xfrm>
            <a:off x="8119078" y="4307183"/>
            <a:ext cx="42541" cy="272961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Conector reto 542">
            <a:extLst>
              <a:ext uri="{FF2B5EF4-FFF2-40B4-BE49-F238E27FC236}">
                <a16:creationId xmlns:a16="http://schemas.microsoft.com/office/drawing/2014/main" id="{FB47291C-DB0C-BF11-FB67-3A910CFB074C}"/>
              </a:ext>
            </a:extLst>
          </p:cNvPr>
          <p:cNvCxnSpPr>
            <a:cxnSpLocks/>
            <a:stCxn id="532" idx="4"/>
            <a:endCxn id="531" idx="7"/>
          </p:cNvCxnSpPr>
          <p:nvPr/>
        </p:nvCxnSpPr>
        <p:spPr>
          <a:xfrm flipH="1">
            <a:off x="8135242" y="4084089"/>
            <a:ext cx="211068" cy="184070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Conector reto 543">
            <a:extLst>
              <a:ext uri="{FF2B5EF4-FFF2-40B4-BE49-F238E27FC236}">
                <a16:creationId xmlns:a16="http://schemas.microsoft.com/office/drawing/2014/main" id="{CE55CC38-C7D6-BFF5-D72D-DDA9064EC728}"/>
              </a:ext>
            </a:extLst>
          </p:cNvPr>
          <p:cNvCxnSpPr>
            <a:cxnSpLocks/>
            <a:stCxn id="515" idx="6"/>
            <a:endCxn id="514" idx="1"/>
          </p:cNvCxnSpPr>
          <p:nvPr/>
        </p:nvCxnSpPr>
        <p:spPr>
          <a:xfrm>
            <a:off x="8644181" y="4252800"/>
            <a:ext cx="107384" cy="62312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Conector reto 544">
            <a:extLst>
              <a:ext uri="{FF2B5EF4-FFF2-40B4-BE49-F238E27FC236}">
                <a16:creationId xmlns:a16="http://schemas.microsoft.com/office/drawing/2014/main" id="{DF2E2BC4-64E0-0095-D06E-21582D6935DF}"/>
              </a:ext>
            </a:extLst>
          </p:cNvPr>
          <p:cNvCxnSpPr>
            <a:cxnSpLocks/>
            <a:stCxn id="527" idx="1"/>
            <a:endCxn id="526" idx="4"/>
          </p:cNvCxnSpPr>
          <p:nvPr/>
        </p:nvCxnSpPr>
        <p:spPr>
          <a:xfrm flipH="1" flipV="1">
            <a:off x="8935174" y="4178931"/>
            <a:ext cx="331606" cy="200233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Conector reto 545">
            <a:extLst>
              <a:ext uri="{FF2B5EF4-FFF2-40B4-BE49-F238E27FC236}">
                <a16:creationId xmlns:a16="http://schemas.microsoft.com/office/drawing/2014/main" id="{3DC511F4-6963-A6E1-3BCC-A3A0E6F47E5C}"/>
              </a:ext>
            </a:extLst>
          </p:cNvPr>
          <p:cNvCxnSpPr>
            <a:cxnSpLocks/>
            <a:stCxn id="516" idx="3"/>
            <a:endCxn id="528" idx="7"/>
          </p:cNvCxnSpPr>
          <p:nvPr/>
        </p:nvCxnSpPr>
        <p:spPr>
          <a:xfrm flipH="1">
            <a:off x="8985082" y="4586698"/>
            <a:ext cx="114254" cy="142739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Conector reto 546">
            <a:extLst>
              <a:ext uri="{FF2B5EF4-FFF2-40B4-BE49-F238E27FC236}">
                <a16:creationId xmlns:a16="http://schemas.microsoft.com/office/drawing/2014/main" id="{5AEDE4FC-425C-05A1-1B48-29C6923596F7}"/>
              </a:ext>
            </a:extLst>
          </p:cNvPr>
          <p:cNvCxnSpPr>
            <a:cxnSpLocks/>
            <a:stCxn id="526" idx="3"/>
            <a:endCxn id="514" idx="5"/>
          </p:cNvCxnSpPr>
          <p:nvPr/>
        </p:nvCxnSpPr>
        <p:spPr>
          <a:xfrm flipH="1">
            <a:off x="8783894" y="4172236"/>
            <a:ext cx="135115" cy="175205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Conector reto 547">
            <a:extLst>
              <a:ext uri="{FF2B5EF4-FFF2-40B4-BE49-F238E27FC236}">
                <a16:creationId xmlns:a16="http://schemas.microsoft.com/office/drawing/2014/main" id="{F16E3D78-8DCC-3FA3-4B4C-51EEF18FE6BB}"/>
              </a:ext>
            </a:extLst>
          </p:cNvPr>
          <p:cNvCxnSpPr>
            <a:cxnSpLocks/>
            <a:stCxn id="527" idx="3"/>
            <a:endCxn id="516" idx="7"/>
          </p:cNvCxnSpPr>
          <p:nvPr/>
        </p:nvCxnSpPr>
        <p:spPr>
          <a:xfrm flipH="1">
            <a:off x="9131665" y="4411493"/>
            <a:ext cx="135115" cy="142876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Conector reto 548">
            <a:extLst>
              <a:ext uri="{FF2B5EF4-FFF2-40B4-BE49-F238E27FC236}">
                <a16:creationId xmlns:a16="http://schemas.microsoft.com/office/drawing/2014/main" id="{DD7E2FD7-D66B-A6FB-507E-F9F047F980E1}"/>
              </a:ext>
            </a:extLst>
          </p:cNvPr>
          <p:cNvCxnSpPr>
            <a:cxnSpLocks/>
            <a:stCxn id="528" idx="1"/>
            <a:endCxn id="517" idx="6"/>
          </p:cNvCxnSpPr>
          <p:nvPr/>
        </p:nvCxnSpPr>
        <p:spPr>
          <a:xfrm flipH="1" flipV="1">
            <a:off x="8739659" y="4596597"/>
            <a:ext cx="213094" cy="132840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Conector reto 549">
            <a:extLst>
              <a:ext uri="{FF2B5EF4-FFF2-40B4-BE49-F238E27FC236}">
                <a16:creationId xmlns:a16="http://schemas.microsoft.com/office/drawing/2014/main" id="{3CDD8382-1A44-DE15-09D4-8B8426A51884}"/>
              </a:ext>
            </a:extLst>
          </p:cNvPr>
          <p:cNvCxnSpPr>
            <a:cxnSpLocks/>
            <a:stCxn id="523" idx="1"/>
            <a:endCxn id="525" idx="5"/>
          </p:cNvCxnSpPr>
          <p:nvPr/>
        </p:nvCxnSpPr>
        <p:spPr>
          <a:xfrm flipH="1" flipV="1">
            <a:off x="9800778" y="4031676"/>
            <a:ext cx="98957" cy="82188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Conector reto 550">
            <a:extLst>
              <a:ext uri="{FF2B5EF4-FFF2-40B4-BE49-F238E27FC236}">
                <a16:creationId xmlns:a16="http://schemas.microsoft.com/office/drawing/2014/main" id="{8DF7332E-2D30-8F55-A2BD-457BDDF2A45D}"/>
              </a:ext>
            </a:extLst>
          </p:cNvPr>
          <p:cNvCxnSpPr>
            <a:cxnSpLocks/>
            <a:stCxn id="518" idx="5"/>
            <a:endCxn id="521" idx="1"/>
          </p:cNvCxnSpPr>
          <p:nvPr/>
        </p:nvCxnSpPr>
        <p:spPr>
          <a:xfrm>
            <a:off x="9607152" y="4414697"/>
            <a:ext cx="79172" cy="121469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Conector reto 551">
            <a:extLst>
              <a:ext uri="{FF2B5EF4-FFF2-40B4-BE49-F238E27FC236}">
                <a16:creationId xmlns:a16="http://schemas.microsoft.com/office/drawing/2014/main" id="{7AC40CC1-1282-6AF7-C5B8-45A8474971CA}"/>
              </a:ext>
            </a:extLst>
          </p:cNvPr>
          <p:cNvCxnSpPr>
            <a:cxnSpLocks/>
            <a:stCxn id="524" idx="2"/>
            <a:endCxn id="518" idx="7"/>
          </p:cNvCxnSpPr>
          <p:nvPr/>
        </p:nvCxnSpPr>
        <p:spPr>
          <a:xfrm flipH="1">
            <a:off x="9607152" y="4322278"/>
            <a:ext cx="342140" cy="60090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Conector reto 552">
            <a:extLst>
              <a:ext uri="{FF2B5EF4-FFF2-40B4-BE49-F238E27FC236}">
                <a16:creationId xmlns:a16="http://schemas.microsoft.com/office/drawing/2014/main" id="{675781FF-B4DA-123B-9BCF-6ECD862072C4}"/>
              </a:ext>
            </a:extLst>
          </p:cNvPr>
          <p:cNvCxnSpPr>
            <a:cxnSpLocks/>
            <a:stCxn id="522" idx="4"/>
            <a:endCxn id="520" idx="0"/>
          </p:cNvCxnSpPr>
          <p:nvPr/>
        </p:nvCxnSpPr>
        <p:spPr>
          <a:xfrm flipH="1">
            <a:off x="10107292" y="4474841"/>
            <a:ext cx="43935" cy="222268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Conector reto 553">
            <a:extLst>
              <a:ext uri="{FF2B5EF4-FFF2-40B4-BE49-F238E27FC236}">
                <a16:creationId xmlns:a16="http://schemas.microsoft.com/office/drawing/2014/main" id="{F53DB9E7-4A70-DA3A-6D02-A7F3D6FCC9BB}"/>
              </a:ext>
            </a:extLst>
          </p:cNvPr>
          <p:cNvCxnSpPr>
            <a:cxnSpLocks/>
            <a:stCxn id="520" idx="0"/>
            <a:endCxn id="521" idx="6"/>
          </p:cNvCxnSpPr>
          <p:nvPr/>
        </p:nvCxnSpPr>
        <p:spPr>
          <a:xfrm flipH="1" flipV="1">
            <a:off x="9725348" y="4552331"/>
            <a:ext cx="381944" cy="144778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Conector reto 554">
            <a:extLst>
              <a:ext uri="{FF2B5EF4-FFF2-40B4-BE49-F238E27FC236}">
                <a16:creationId xmlns:a16="http://schemas.microsoft.com/office/drawing/2014/main" id="{611FF1EF-F685-19D7-178B-09E1DD9204C6}"/>
              </a:ext>
            </a:extLst>
          </p:cNvPr>
          <p:cNvCxnSpPr>
            <a:cxnSpLocks/>
            <a:stCxn id="519" idx="4"/>
            <a:endCxn id="522" idx="0"/>
          </p:cNvCxnSpPr>
          <p:nvPr/>
        </p:nvCxnSpPr>
        <p:spPr>
          <a:xfrm flipH="1">
            <a:off x="10151227" y="4267972"/>
            <a:ext cx="23326" cy="161150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Conector reto 555">
            <a:extLst>
              <a:ext uri="{FF2B5EF4-FFF2-40B4-BE49-F238E27FC236}">
                <a16:creationId xmlns:a16="http://schemas.microsoft.com/office/drawing/2014/main" id="{F149C0C3-0B86-1ECE-6CC8-E9EAB56D6B31}"/>
              </a:ext>
            </a:extLst>
          </p:cNvPr>
          <p:cNvCxnSpPr>
            <a:cxnSpLocks/>
            <a:stCxn id="519" idx="2"/>
            <a:endCxn id="523" idx="5"/>
          </p:cNvCxnSpPr>
          <p:nvPr/>
        </p:nvCxnSpPr>
        <p:spPr>
          <a:xfrm flipH="1" flipV="1">
            <a:off x="9932064" y="4146193"/>
            <a:ext cx="219629" cy="98920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Conector reto 556">
            <a:extLst>
              <a:ext uri="{FF2B5EF4-FFF2-40B4-BE49-F238E27FC236}">
                <a16:creationId xmlns:a16="http://schemas.microsoft.com/office/drawing/2014/main" id="{3A07AC91-E1B2-9810-E8F3-2A078ABFFF25}"/>
              </a:ext>
            </a:extLst>
          </p:cNvPr>
          <p:cNvCxnSpPr>
            <a:cxnSpLocks/>
            <a:stCxn id="498" idx="2"/>
            <a:endCxn id="494" idx="7"/>
          </p:cNvCxnSpPr>
          <p:nvPr/>
        </p:nvCxnSpPr>
        <p:spPr>
          <a:xfrm flipH="1" flipV="1">
            <a:off x="10349843" y="4537917"/>
            <a:ext cx="310587" cy="16165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Conector reto 558">
            <a:extLst>
              <a:ext uri="{FF2B5EF4-FFF2-40B4-BE49-F238E27FC236}">
                <a16:creationId xmlns:a16="http://schemas.microsoft.com/office/drawing/2014/main" id="{822FE2C3-9BE8-04A4-9CBE-01CDA4865A5E}"/>
              </a:ext>
            </a:extLst>
          </p:cNvPr>
          <p:cNvCxnSpPr>
            <a:cxnSpLocks/>
            <a:stCxn id="500" idx="2"/>
            <a:endCxn id="501" idx="7"/>
          </p:cNvCxnSpPr>
          <p:nvPr/>
        </p:nvCxnSpPr>
        <p:spPr>
          <a:xfrm flipH="1">
            <a:off x="10786899" y="4017799"/>
            <a:ext cx="139197" cy="72833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Conector reto 559">
            <a:extLst>
              <a:ext uri="{FF2B5EF4-FFF2-40B4-BE49-F238E27FC236}">
                <a16:creationId xmlns:a16="http://schemas.microsoft.com/office/drawing/2014/main" id="{18C51C01-F667-0546-208A-856D889A3CCC}"/>
              </a:ext>
            </a:extLst>
          </p:cNvPr>
          <p:cNvCxnSpPr>
            <a:cxnSpLocks/>
            <a:stCxn id="495" idx="0"/>
            <a:endCxn id="500" idx="4"/>
          </p:cNvCxnSpPr>
          <p:nvPr/>
        </p:nvCxnSpPr>
        <p:spPr>
          <a:xfrm flipH="1" flipV="1">
            <a:off x="10948956" y="4040658"/>
            <a:ext cx="125131" cy="342745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Conector reto 560">
            <a:extLst>
              <a:ext uri="{FF2B5EF4-FFF2-40B4-BE49-F238E27FC236}">
                <a16:creationId xmlns:a16="http://schemas.microsoft.com/office/drawing/2014/main" id="{EE6C7514-8922-6188-21CB-FB12231F5754}"/>
              </a:ext>
            </a:extLst>
          </p:cNvPr>
          <p:cNvCxnSpPr>
            <a:cxnSpLocks/>
            <a:stCxn id="498" idx="7"/>
            <a:endCxn id="495" idx="4"/>
          </p:cNvCxnSpPr>
          <p:nvPr/>
        </p:nvCxnSpPr>
        <p:spPr>
          <a:xfrm flipV="1">
            <a:off x="10699454" y="4429122"/>
            <a:ext cx="374633" cy="108795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Conector reto 561">
            <a:extLst>
              <a:ext uri="{FF2B5EF4-FFF2-40B4-BE49-F238E27FC236}">
                <a16:creationId xmlns:a16="http://schemas.microsoft.com/office/drawing/2014/main" id="{05FD254A-672D-0187-C11D-CB8EABBBF5BF}"/>
              </a:ext>
            </a:extLst>
          </p:cNvPr>
          <p:cNvCxnSpPr>
            <a:cxnSpLocks/>
            <a:stCxn id="497" idx="2"/>
            <a:endCxn id="504" idx="6"/>
          </p:cNvCxnSpPr>
          <p:nvPr/>
        </p:nvCxnSpPr>
        <p:spPr>
          <a:xfrm flipH="1">
            <a:off x="10839313" y="4796789"/>
            <a:ext cx="132502" cy="22859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Conector reto 562">
            <a:extLst>
              <a:ext uri="{FF2B5EF4-FFF2-40B4-BE49-F238E27FC236}">
                <a16:creationId xmlns:a16="http://schemas.microsoft.com/office/drawing/2014/main" id="{059CE470-D6AE-5DBA-C91D-41D869D888A7}"/>
              </a:ext>
            </a:extLst>
          </p:cNvPr>
          <p:cNvCxnSpPr>
            <a:cxnSpLocks/>
            <a:stCxn id="501" idx="3"/>
            <a:endCxn id="503" idx="6"/>
          </p:cNvCxnSpPr>
          <p:nvPr/>
        </p:nvCxnSpPr>
        <p:spPr>
          <a:xfrm flipH="1">
            <a:off x="10635091" y="4122961"/>
            <a:ext cx="119479" cy="167871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Conector reto 563">
            <a:extLst>
              <a:ext uri="{FF2B5EF4-FFF2-40B4-BE49-F238E27FC236}">
                <a16:creationId xmlns:a16="http://schemas.microsoft.com/office/drawing/2014/main" id="{2E723900-192D-8AEA-374C-362173A35F44}"/>
              </a:ext>
            </a:extLst>
          </p:cNvPr>
          <p:cNvCxnSpPr>
            <a:cxnSpLocks/>
            <a:stCxn id="494" idx="5"/>
            <a:endCxn id="496" idx="1"/>
          </p:cNvCxnSpPr>
          <p:nvPr/>
        </p:nvCxnSpPr>
        <p:spPr>
          <a:xfrm>
            <a:off x="10349843" y="4570246"/>
            <a:ext cx="60453" cy="69192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Conector reto 564">
            <a:extLst>
              <a:ext uri="{FF2B5EF4-FFF2-40B4-BE49-F238E27FC236}">
                <a16:creationId xmlns:a16="http://schemas.microsoft.com/office/drawing/2014/main" id="{43C712C1-426D-7FFD-B8D3-6035BF6A81C7}"/>
              </a:ext>
            </a:extLst>
          </p:cNvPr>
          <p:cNvCxnSpPr>
            <a:cxnSpLocks/>
            <a:stCxn id="499" idx="4"/>
            <a:endCxn id="503" idx="0"/>
          </p:cNvCxnSpPr>
          <p:nvPr/>
        </p:nvCxnSpPr>
        <p:spPr>
          <a:xfrm>
            <a:off x="10504569" y="4040657"/>
            <a:ext cx="107663" cy="227315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Conector reto 565">
            <a:extLst>
              <a:ext uri="{FF2B5EF4-FFF2-40B4-BE49-F238E27FC236}">
                <a16:creationId xmlns:a16="http://schemas.microsoft.com/office/drawing/2014/main" id="{E614C0A9-6B5C-6D40-2426-520F02626A88}"/>
              </a:ext>
            </a:extLst>
          </p:cNvPr>
          <p:cNvCxnSpPr>
            <a:cxnSpLocks/>
            <a:stCxn id="496" idx="5"/>
            <a:endCxn id="504" idx="1"/>
          </p:cNvCxnSpPr>
          <p:nvPr/>
        </p:nvCxnSpPr>
        <p:spPr>
          <a:xfrm>
            <a:off x="10442625" y="4671767"/>
            <a:ext cx="357664" cy="131716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33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E1F6E2A-F7F8-0881-0ADA-71C260B5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t>12</a:t>
            </a:fld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D92EFD5-F506-0D66-157F-52D0873FCCF0}"/>
              </a:ext>
            </a:extLst>
          </p:cNvPr>
          <p:cNvCxnSpPr>
            <a:cxnSpLocks/>
          </p:cNvCxnSpPr>
          <p:nvPr/>
        </p:nvCxnSpPr>
        <p:spPr>
          <a:xfrm>
            <a:off x="4067627" y="757445"/>
            <a:ext cx="0" cy="5462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7F571C5-1AD0-C95F-21CD-0FBA57B6749A}"/>
              </a:ext>
            </a:extLst>
          </p:cNvPr>
          <p:cNvCxnSpPr>
            <a:cxnSpLocks/>
          </p:cNvCxnSpPr>
          <p:nvPr/>
        </p:nvCxnSpPr>
        <p:spPr>
          <a:xfrm>
            <a:off x="8125281" y="757445"/>
            <a:ext cx="0" cy="5462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AC2A37-3F5F-5802-4EF7-4A34F86F24DC}"/>
              </a:ext>
            </a:extLst>
          </p:cNvPr>
          <p:cNvSpPr txBox="1"/>
          <p:nvPr/>
        </p:nvSpPr>
        <p:spPr>
          <a:xfrm>
            <a:off x="152400" y="695860"/>
            <a:ext cx="377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I) Definir folha a ser utilizada e imagem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1FEAC30-A88E-7D65-32EE-13481F14713E}"/>
              </a:ext>
            </a:extLst>
          </p:cNvPr>
          <p:cNvSpPr txBox="1"/>
          <p:nvPr/>
        </p:nvSpPr>
        <p:spPr>
          <a:xfrm>
            <a:off x="4210054" y="695860"/>
            <a:ext cx="377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IV)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335189-F9F7-D523-4F90-B6C9152C24F3}"/>
              </a:ext>
            </a:extLst>
          </p:cNvPr>
          <p:cNvSpPr txBox="1"/>
          <p:nvPr/>
        </p:nvSpPr>
        <p:spPr>
          <a:xfrm>
            <a:off x="8267707" y="695860"/>
            <a:ext cx="377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VI) Fazer a figura caber no papel com o comando cv2.resize. </a:t>
            </a:r>
            <a:r>
              <a:rPr lang="pt-BR" sz="11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(função no </a:t>
            </a:r>
            <a:r>
              <a:rPr lang="pt-BR" sz="1100" i="1" dirty="0" err="1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python</a:t>
            </a:r>
            <a:r>
              <a:rPr lang="pt-BR" sz="11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 já desenvolvida)</a:t>
            </a:r>
            <a:endParaRPr lang="pt-BR" sz="1400" dirty="0">
              <a:latin typeface="Poppins" panose="00000500000000000000" pitchFamily="2" charset="0"/>
              <a:ea typeface="Roboto Slab" pitchFamily="2" charset="0"/>
              <a:cs typeface="Poppins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91D8EB4-8231-7FA6-3262-A3B2325F2CDC}"/>
              </a:ext>
            </a:extLst>
          </p:cNvPr>
          <p:cNvSpPr txBox="1"/>
          <p:nvPr/>
        </p:nvSpPr>
        <p:spPr>
          <a:xfrm>
            <a:off x="152400" y="2543710"/>
            <a:ext cx="3772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II) Fazer a figura caber no papel com o comando cv2.resize. </a:t>
            </a:r>
            <a:r>
              <a:rPr lang="pt-BR" sz="11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(função no </a:t>
            </a:r>
            <a:r>
              <a:rPr lang="pt-BR" sz="1100" i="1" dirty="0" err="1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python</a:t>
            </a:r>
            <a:r>
              <a:rPr lang="pt-BR" sz="11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 já desenvolvida)</a:t>
            </a:r>
            <a:endParaRPr lang="pt-BR" sz="1400" dirty="0">
              <a:latin typeface="Poppins" panose="00000500000000000000" pitchFamily="2" charset="0"/>
              <a:ea typeface="Roboto Slab" pitchFamily="2" charset="0"/>
              <a:cs typeface="Poppins" panose="00000500000000000000" pitchFamily="2" charset="0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314D602-5F6D-494F-07CC-F11906455FE4}"/>
              </a:ext>
            </a:extLst>
          </p:cNvPr>
          <p:cNvGrpSpPr/>
          <p:nvPr/>
        </p:nvGrpSpPr>
        <p:grpSpPr>
          <a:xfrm>
            <a:off x="867806" y="3331849"/>
            <a:ext cx="2445967" cy="1467765"/>
            <a:chOff x="867806" y="3315584"/>
            <a:chExt cx="2445967" cy="1467765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A5A5A132-229B-8FAA-FE7E-E67F9336197E}"/>
                </a:ext>
              </a:extLst>
            </p:cNvPr>
            <p:cNvSpPr/>
            <p:nvPr/>
          </p:nvSpPr>
          <p:spPr>
            <a:xfrm>
              <a:off x="867806" y="3315584"/>
              <a:ext cx="825050" cy="1198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 descr="Areia vermelha macia no deserto">
              <a:extLst>
                <a:ext uri="{FF2B5EF4-FFF2-40B4-BE49-F238E27FC236}">
                  <a16:creationId xmlns:a16="http://schemas.microsoft.com/office/drawing/2014/main" id="{BA4EBDD8-5D65-CB18-C60A-90250A5E5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06" y="3639476"/>
              <a:ext cx="824400" cy="550312"/>
            </a:xfrm>
            <a:prstGeom prst="rect">
              <a:avLst/>
            </a:prstGeom>
          </p:spPr>
        </p:pic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A95451AD-6B83-1C03-F9E1-620DFEB0CF32}"/>
                </a:ext>
              </a:extLst>
            </p:cNvPr>
            <p:cNvSpPr/>
            <p:nvPr/>
          </p:nvSpPr>
          <p:spPr>
            <a:xfrm rot="5400000">
              <a:off x="2302200" y="3324326"/>
              <a:ext cx="825050" cy="1198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3" name="Imagem 32" descr="Areia vermelha macia no deserto">
              <a:extLst>
                <a:ext uri="{FF2B5EF4-FFF2-40B4-BE49-F238E27FC236}">
                  <a16:creationId xmlns:a16="http://schemas.microsoft.com/office/drawing/2014/main" id="{ACBFFD81-A35F-EF9D-74E9-58FC2AF53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9" r="7317"/>
            <a:stretch/>
          </p:blipFill>
          <p:spPr>
            <a:xfrm>
              <a:off x="2182277" y="3510482"/>
              <a:ext cx="1066077" cy="825051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D26D24D-9032-6B8E-9623-C290EA24834B}"/>
                </a:ext>
              </a:extLst>
            </p:cNvPr>
            <p:cNvSpPr txBox="1"/>
            <p:nvPr/>
          </p:nvSpPr>
          <p:spPr>
            <a:xfrm>
              <a:off x="997060" y="4567905"/>
              <a:ext cx="5839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" dirty="0">
                  <a:latin typeface="Poppins" panose="00000500000000000000" pitchFamily="2" charset="0"/>
                  <a:ea typeface="Roboto Slab" pitchFamily="2" charset="0"/>
                  <a:cs typeface="Poppins" panose="00000500000000000000" pitchFamily="2" charset="0"/>
                </a:rPr>
                <a:t>Retrato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546F394C-127B-4801-2B63-1CCF82629028}"/>
                </a:ext>
              </a:extLst>
            </p:cNvPr>
            <p:cNvSpPr txBox="1"/>
            <p:nvPr/>
          </p:nvSpPr>
          <p:spPr>
            <a:xfrm>
              <a:off x="2305833" y="4394364"/>
              <a:ext cx="81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" dirty="0">
                  <a:latin typeface="Poppins" panose="00000500000000000000" pitchFamily="2" charset="0"/>
                  <a:ea typeface="Roboto Slab" pitchFamily="2" charset="0"/>
                  <a:cs typeface="Poppins" panose="00000500000000000000" pitchFamily="2" charset="0"/>
                </a:rPr>
                <a:t>Horizontal</a:t>
              </a:r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6283D77-920C-A0A0-8E50-1DE805FFE826}"/>
              </a:ext>
            </a:extLst>
          </p:cNvPr>
          <p:cNvSpPr txBox="1"/>
          <p:nvPr/>
        </p:nvSpPr>
        <p:spPr>
          <a:xfrm>
            <a:off x="152400" y="4838106"/>
            <a:ext cx="3772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III) Diminuir a quantidade de pixels (aplicar o comando cv2.resize denovo).</a:t>
            </a:r>
          </a:p>
          <a:p>
            <a:pPr algn="just"/>
            <a:r>
              <a:rPr lang="pt-BR" sz="11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Cada pixel = 1 linha de desenho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E307ECC-121D-CCA2-0F8C-6549FDC99988}"/>
              </a:ext>
            </a:extLst>
          </p:cNvPr>
          <p:cNvSpPr txBox="1"/>
          <p:nvPr/>
        </p:nvSpPr>
        <p:spPr>
          <a:xfrm>
            <a:off x="8267707" y="3182264"/>
            <a:ext cx="377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VII) Fazer a figura caber no papel com o comando cv2.resize. </a:t>
            </a:r>
            <a:r>
              <a:rPr lang="pt-BR" sz="11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(função no </a:t>
            </a:r>
            <a:r>
              <a:rPr lang="pt-BR" sz="1100" i="1" dirty="0" err="1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python</a:t>
            </a:r>
            <a:r>
              <a:rPr lang="pt-BR" sz="11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 já desenvolvida)</a:t>
            </a:r>
            <a:endParaRPr lang="pt-BR" sz="1400" dirty="0">
              <a:latin typeface="Poppins" panose="00000500000000000000" pitchFamily="2" charset="0"/>
              <a:ea typeface="Roboto Slab" pitchFamily="2" charset="0"/>
              <a:cs typeface="Poppins" panose="00000500000000000000" pitchFamily="2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F11DF82-AF69-C6AA-5BB9-0BBF629A0B2F}"/>
              </a:ext>
            </a:extLst>
          </p:cNvPr>
          <p:cNvSpPr txBox="1"/>
          <p:nvPr/>
        </p:nvSpPr>
        <p:spPr>
          <a:xfrm>
            <a:off x="4210054" y="3172804"/>
            <a:ext cx="377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V) Fazer a figura caber no papel com o comando cv2.resize. </a:t>
            </a:r>
            <a:r>
              <a:rPr lang="pt-BR" sz="11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(função no </a:t>
            </a:r>
            <a:r>
              <a:rPr lang="pt-BR" sz="1100" i="1" dirty="0" err="1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python</a:t>
            </a:r>
            <a:r>
              <a:rPr lang="pt-BR" sz="1100" dirty="0">
                <a:latin typeface="Poppins" panose="00000500000000000000" pitchFamily="2" charset="0"/>
                <a:ea typeface="Roboto Slab" pitchFamily="2" charset="0"/>
                <a:cs typeface="Poppins" panose="00000500000000000000" pitchFamily="2" charset="0"/>
              </a:rPr>
              <a:t> já desenvolvida)</a:t>
            </a:r>
            <a:endParaRPr lang="pt-BR" sz="1400" dirty="0">
              <a:latin typeface="Poppins" panose="00000500000000000000" pitchFamily="2" charset="0"/>
              <a:ea typeface="Roboto Slab" pitchFamily="2" charset="0"/>
              <a:cs typeface="Poppins" panose="00000500000000000000" pitchFamily="2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B45F4B9-AEEA-E8DF-2928-04746CB9A283}"/>
              </a:ext>
            </a:extLst>
          </p:cNvPr>
          <p:cNvGrpSpPr/>
          <p:nvPr/>
        </p:nvGrpSpPr>
        <p:grpSpPr>
          <a:xfrm>
            <a:off x="508673" y="1085953"/>
            <a:ext cx="2682202" cy="1412819"/>
            <a:chOff x="508673" y="1085953"/>
            <a:chExt cx="2682202" cy="1412819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4D88E7BC-3045-B2C3-D682-8DEDF7716C05}"/>
                </a:ext>
              </a:extLst>
            </p:cNvPr>
            <p:cNvGrpSpPr/>
            <p:nvPr/>
          </p:nvGrpSpPr>
          <p:grpSpPr>
            <a:xfrm>
              <a:off x="508673" y="1085953"/>
              <a:ext cx="2682202" cy="1412819"/>
              <a:chOff x="508673" y="1079375"/>
              <a:chExt cx="2682202" cy="1412819"/>
            </a:xfrm>
          </p:grpSpPr>
          <p:pic>
            <p:nvPicPr>
              <p:cNvPr id="22" name="Imagem 21" descr="Areia vermelha macia no deserto">
                <a:extLst>
                  <a:ext uri="{FF2B5EF4-FFF2-40B4-BE49-F238E27FC236}">
                    <a16:creationId xmlns:a16="http://schemas.microsoft.com/office/drawing/2014/main" id="{D969BFDC-2E10-80C0-9B44-7E387F7EA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820" y="1324480"/>
                <a:ext cx="1060456" cy="707886"/>
              </a:xfrm>
              <a:prstGeom prst="rect">
                <a:avLst/>
              </a:prstGeom>
            </p:spPr>
          </p:pic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A16D054F-121A-08E3-AF0A-335F57DE83C0}"/>
                  </a:ext>
                </a:extLst>
              </p:cNvPr>
              <p:cNvSpPr/>
              <p:nvPr/>
            </p:nvSpPr>
            <p:spPr>
              <a:xfrm>
                <a:off x="2365825" y="1079375"/>
                <a:ext cx="825050" cy="11980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35D4A38-5423-6548-3B6B-D1151E56EFB0}"/>
                  </a:ext>
                </a:extLst>
              </p:cNvPr>
              <p:cNvSpPr txBox="1"/>
              <p:nvPr/>
            </p:nvSpPr>
            <p:spPr>
              <a:xfrm rot="16200000">
                <a:off x="349696" y="1570701"/>
                <a:ext cx="5333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dirty="0" err="1">
                    <a:latin typeface="Poppins" panose="00000500000000000000" pitchFamily="2" charset="0"/>
                    <a:ea typeface="Roboto Slab" pitchFamily="2" charset="0"/>
                    <a:cs typeface="Poppins" panose="00000500000000000000" pitchFamily="2" charset="0"/>
                  </a:rPr>
                  <a:t>Fig_Y</a:t>
                </a:r>
                <a:endParaRPr lang="pt-BR" sz="800" dirty="0">
                  <a:latin typeface="Poppins" panose="00000500000000000000" pitchFamily="2" charset="0"/>
                  <a:ea typeface="Roboto Slab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8027465-F920-0385-8193-F2DCD14D694F}"/>
                  </a:ext>
                </a:extLst>
              </p:cNvPr>
              <p:cNvSpPr txBox="1"/>
              <p:nvPr/>
            </p:nvSpPr>
            <p:spPr>
              <a:xfrm>
                <a:off x="1022349" y="2039800"/>
                <a:ext cx="5333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dirty="0" err="1">
                    <a:latin typeface="Poppins" panose="00000500000000000000" pitchFamily="2" charset="0"/>
                    <a:ea typeface="Roboto Slab" pitchFamily="2" charset="0"/>
                    <a:cs typeface="Poppins" panose="00000500000000000000" pitchFamily="2" charset="0"/>
                  </a:rPr>
                  <a:t>Fig_X</a:t>
                </a:r>
                <a:endParaRPr lang="pt-BR" sz="800" dirty="0">
                  <a:latin typeface="Poppins" panose="00000500000000000000" pitchFamily="2" charset="0"/>
                  <a:ea typeface="Roboto Slab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6F8025E7-245A-0D96-5AFF-33F4D53007B3}"/>
                  </a:ext>
                </a:extLst>
              </p:cNvPr>
              <p:cNvSpPr txBox="1"/>
              <p:nvPr/>
            </p:nvSpPr>
            <p:spPr>
              <a:xfrm>
                <a:off x="2444033" y="2276750"/>
                <a:ext cx="6776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dirty="0" err="1">
                    <a:latin typeface="Poppins" panose="00000500000000000000" pitchFamily="2" charset="0"/>
                    <a:ea typeface="Roboto Slab" pitchFamily="2" charset="0"/>
                    <a:cs typeface="Poppins" panose="00000500000000000000" pitchFamily="2" charset="0"/>
                  </a:rPr>
                  <a:t>Sheet_X</a:t>
                </a:r>
                <a:endParaRPr lang="pt-BR" sz="800" dirty="0">
                  <a:latin typeface="Poppins" panose="00000500000000000000" pitchFamily="2" charset="0"/>
                  <a:ea typeface="Roboto Slab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AFAD37-D019-F3E1-7DD6-C57BFFDC247C}"/>
                  </a:ext>
                </a:extLst>
              </p:cNvPr>
              <p:cNvSpPr txBox="1"/>
              <p:nvPr/>
            </p:nvSpPr>
            <p:spPr>
              <a:xfrm rot="16200000">
                <a:off x="1907370" y="1570701"/>
                <a:ext cx="6320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dirty="0" err="1">
                    <a:latin typeface="Poppins" panose="00000500000000000000" pitchFamily="2" charset="0"/>
                    <a:ea typeface="Roboto Slab" pitchFamily="2" charset="0"/>
                    <a:cs typeface="Poppins" panose="00000500000000000000" pitchFamily="2" charset="0"/>
                  </a:rPr>
                  <a:t>Sheet_Y</a:t>
                </a:r>
                <a:endParaRPr lang="pt-BR" sz="800" dirty="0">
                  <a:latin typeface="Poppins" panose="00000500000000000000" pitchFamily="2" charset="0"/>
                  <a:ea typeface="Roboto Slab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B4CD3B6A-3D97-8C79-BE73-8DB4C3A7C2E1}"/>
                </a:ext>
              </a:extLst>
            </p:cNvPr>
            <p:cNvSpPr txBox="1"/>
            <p:nvPr/>
          </p:nvSpPr>
          <p:spPr>
            <a:xfrm>
              <a:off x="2444033" y="1543812"/>
              <a:ext cx="67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Poppins" panose="00000500000000000000" pitchFamily="2" charset="0"/>
                  <a:ea typeface="Roboto Slab" pitchFamily="2" charset="0"/>
                  <a:cs typeface="Poppins" panose="00000500000000000000" pitchFamily="2" charset="0"/>
                </a:rPr>
                <a:t>A4</a:t>
              </a:r>
            </a:p>
          </p:txBody>
        </p:sp>
      </p:grpSp>
      <p:pic>
        <p:nvPicPr>
          <p:cNvPr id="41" name="Imagem 40" descr="Areia vermelha macia no deserto">
            <a:extLst>
              <a:ext uri="{FF2B5EF4-FFF2-40B4-BE49-F238E27FC236}">
                <a16:creationId xmlns:a16="http://schemas.microsoft.com/office/drawing/2014/main" id="{0D4411DC-30A1-20D7-C052-024CE46CE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06" y="5611828"/>
            <a:ext cx="824400" cy="550312"/>
          </a:xfrm>
          <a:prstGeom prst="rect">
            <a:avLst/>
          </a:prstGeom>
        </p:spPr>
      </p:pic>
      <p:pic>
        <p:nvPicPr>
          <p:cNvPr id="43" name="Imagem 42" descr="Areia vermelha macia no deserto">
            <a:extLst>
              <a:ext uri="{FF2B5EF4-FFF2-40B4-BE49-F238E27FC236}">
                <a16:creationId xmlns:a16="http://schemas.microsoft.com/office/drawing/2014/main" id="{04A4F33E-585D-311E-6DEC-81640B0B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70" y="5611828"/>
            <a:ext cx="824400" cy="5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8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94AE7B-8AA3-2BB7-6F06-67FA001B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13</a:t>
            </a:fld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62F74C0-F163-B903-FDF4-9C5C717B6B88}"/>
              </a:ext>
            </a:extLst>
          </p:cNvPr>
          <p:cNvGrpSpPr/>
          <p:nvPr/>
        </p:nvGrpSpPr>
        <p:grpSpPr>
          <a:xfrm>
            <a:off x="683251" y="1131904"/>
            <a:ext cx="900000" cy="900000"/>
            <a:chOff x="5278401" y="4951550"/>
            <a:chExt cx="900000" cy="900000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A8FADD4E-51DC-B020-5467-A7247B371E95}"/>
                </a:ext>
              </a:extLst>
            </p:cNvPr>
            <p:cNvSpPr/>
            <p:nvPr/>
          </p:nvSpPr>
          <p:spPr>
            <a:xfrm>
              <a:off x="52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16DA5B56-4341-96D4-D589-D198F01B9A09}"/>
                </a:ext>
              </a:extLst>
            </p:cNvPr>
            <p:cNvSpPr/>
            <p:nvPr/>
          </p:nvSpPr>
          <p:spPr>
            <a:xfrm>
              <a:off x="5343909" y="53786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56F24F9-245E-581B-339D-00C295A99517}"/>
                </a:ext>
              </a:extLst>
            </p:cNvPr>
            <p:cNvSpPr/>
            <p:nvPr/>
          </p:nvSpPr>
          <p:spPr>
            <a:xfrm>
              <a:off x="6070479" y="537925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8EC16F4D-50B0-3C36-29E3-02F6E46D9B73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>
              <a:off x="5389628" y="5401550"/>
              <a:ext cx="680851" cy="56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D4B6209-F2E8-6662-DF48-7027D823948E}"/>
              </a:ext>
            </a:extLst>
          </p:cNvPr>
          <p:cNvGrpSpPr/>
          <p:nvPr/>
        </p:nvGrpSpPr>
        <p:grpSpPr>
          <a:xfrm>
            <a:off x="680323" y="3782603"/>
            <a:ext cx="900000" cy="900000"/>
            <a:chOff x="6178401" y="4951550"/>
            <a:chExt cx="900000" cy="900000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F7415059-EED1-FD69-D0E9-8B4F54847003}"/>
                </a:ext>
              </a:extLst>
            </p:cNvPr>
            <p:cNvSpPr/>
            <p:nvPr/>
          </p:nvSpPr>
          <p:spPr>
            <a:xfrm>
              <a:off x="61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82DEDB69-6FB5-74A2-7EC6-985B95C0259F}"/>
                </a:ext>
              </a:extLst>
            </p:cNvPr>
            <p:cNvSpPr/>
            <p:nvPr/>
          </p:nvSpPr>
          <p:spPr>
            <a:xfrm>
              <a:off x="6245103" y="53786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CDD04D5-E4FB-0D1F-FD1A-A76767DD8261}"/>
                </a:ext>
              </a:extLst>
            </p:cNvPr>
            <p:cNvSpPr/>
            <p:nvPr/>
          </p:nvSpPr>
          <p:spPr>
            <a:xfrm>
              <a:off x="6965980" y="53786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FABA6F4-F7D8-4CCF-59B6-2267679A9657}"/>
                </a:ext>
              </a:extLst>
            </p:cNvPr>
            <p:cNvSpPr/>
            <p:nvPr/>
          </p:nvSpPr>
          <p:spPr>
            <a:xfrm>
              <a:off x="6515003" y="52796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3ACC03B9-FB20-9A08-5212-C5D4F68BF265}"/>
                </a:ext>
              </a:extLst>
            </p:cNvPr>
            <p:cNvSpPr/>
            <p:nvPr/>
          </p:nvSpPr>
          <p:spPr>
            <a:xfrm>
              <a:off x="6716249" y="544917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BF69065A-9BBB-C8E8-B9F0-EAC45936DCBA}"/>
                </a:ext>
              </a:extLst>
            </p:cNvPr>
            <p:cNvCxnSpPr>
              <a:cxnSpLocks/>
              <a:stCxn id="67" idx="4"/>
              <a:endCxn id="42" idx="7"/>
            </p:cNvCxnSpPr>
            <p:nvPr/>
          </p:nvCxnSpPr>
          <p:spPr>
            <a:xfrm flipH="1">
              <a:off x="6284127" y="5325349"/>
              <a:ext cx="253736" cy="6003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D55DA402-7C14-5596-35F3-FD3077E542D6}"/>
                </a:ext>
              </a:extLst>
            </p:cNvPr>
            <p:cNvCxnSpPr>
              <a:cxnSpLocks/>
              <a:stCxn id="43" idx="2"/>
              <a:endCxn id="68" idx="0"/>
            </p:cNvCxnSpPr>
            <p:nvPr/>
          </p:nvCxnSpPr>
          <p:spPr>
            <a:xfrm flipH="1">
              <a:off x="6739109" y="5401550"/>
              <a:ext cx="226871" cy="4762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D25E4947-EBA1-A378-604B-0ADFA8859948}"/>
                </a:ext>
              </a:extLst>
            </p:cNvPr>
            <p:cNvCxnSpPr>
              <a:cxnSpLocks/>
              <a:stCxn id="68" idx="0"/>
              <a:endCxn id="67" idx="4"/>
            </p:cNvCxnSpPr>
            <p:nvPr/>
          </p:nvCxnSpPr>
          <p:spPr>
            <a:xfrm flipH="1" flipV="1">
              <a:off x="6537863" y="5325349"/>
              <a:ext cx="201246" cy="12382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16DD2F9F-1A35-06AB-E06C-5D6234324B60}"/>
              </a:ext>
            </a:extLst>
          </p:cNvPr>
          <p:cNvGrpSpPr/>
          <p:nvPr/>
        </p:nvGrpSpPr>
        <p:grpSpPr>
          <a:xfrm>
            <a:off x="6561636" y="1131903"/>
            <a:ext cx="900000" cy="900000"/>
            <a:chOff x="7078401" y="4951550"/>
            <a:chExt cx="900000" cy="90000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2A6360B8-546C-8EFA-2C0A-4B675D72D3D7}"/>
                </a:ext>
              </a:extLst>
            </p:cNvPr>
            <p:cNvSpPr/>
            <p:nvPr/>
          </p:nvSpPr>
          <p:spPr>
            <a:xfrm>
              <a:off x="70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AC449168-45AC-1298-EDB2-73E73ECBBF40}"/>
                </a:ext>
              </a:extLst>
            </p:cNvPr>
            <p:cNvSpPr/>
            <p:nvPr/>
          </p:nvSpPr>
          <p:spPr>
            <a:xfrm>
              <a:off x="7143479" y="53786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6823EA7-AAD7-CCB4-A69E-B2815ECE653D}"/>
                </a:ext>
              </a:extLst>
            </p:cNvPr>
            <p:cNvSpPr/>
            <p:nvPr/>
          </p:nvSpPr>
          <p:spPr>
            <a:xfrm>
              <a:off x="7865980" y="53786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60BB84A5-C172-A8EB-AC38-F3223D5ECA70}"/>
                </a:ext>
              </a:extLst>
            </p:cNvPr>
            <p:cNvSpPr/>
            <p:nvPr/>
          </p:nvSpPr>
          <p:spPr>
            <a:xfrm>
              <a:off x="7352037" y="51411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AF01FA1E-3599-E8C4-4860-A395CB3E48E2}"/>
                </a:ext>
              </a:extLst>
            </p:cNvPr>
            <p:cNvSpPr/>
            <p:nvPr/>
          </p:nvSpPr>
          <p:spPr>
            <a:xfrm>
              <a:off x="7676846" y="554593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C26914C1-E410-4DDF-3A04-F1D349F075E9}"/>
                </a:ext>
              </a:extLst>
            </p:cNvPr>
            <p:cNvCxnSpPr>
              <a:cxnSpLocks/>
              <a:stCxn id="72" idx="4"/>
              <a:endCxn id="44" idx="7"/>
            </p:cNvCxnSpPr>
            <p:nvPr/>
          </p:nvCxnSpPr>
          <p:spPr>
            <a:xfrm flipH="1">
              <a:off x="7182503" y="5186846"/>
              <a:ext cx="192394" cy="19853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DBBCF360-B041-39F3-F126-3C4C39312F54}"/>
                </a:ext>
              </a:extLst>
            </p:cNvPr>
            <p:cNvCxnSpPr>
              <a:cxnSpLocks/>
              <a:stCxn id="45" idx="3"/>
              <a:endCxn id="73" idx="0"/>
            </p:cNvCxnSpPr>
            <p:nvPr/>
          </p:nvCxnSpPr>
          <p:spPr>
            <a:xfrm flipH="1">
              <a:off x="7699706" y="5417713"/>
              <a:ext cx="172969" cy="12822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0B250C57-399F-E443-4AB4-1375125F4D60}"/>
                </a:ext>
              </a:extLst>
            </p:cNvPr>
            <p:cNvCxnSpPr>
              <a:cxnSpLocks/>
              <a:stCxn id="72" idx="4"/>
              <a:endCxn id="73" idx="0"/>
            </p:cNvCxnSpPr>
            <p:nvPr/>
          </p:nvCxnSpPr>
          <p:spPr>
            <a:xfrm>
              <a:off x="7374897" y="5186846"/>
              <a:ext cx="324809" cy="35909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9B03DB3E-818C-2E74-DD75-BCC5FB265443}"/>
              </a:ext>
            </a:extLst>
          </p:cNvPr>
          <p:cNvGrpSpPr/>
          <p:nvPr/>
        </p:nvGrpSpPr>
        <p:grpSpPr>
          <a:xfrm>
            <a:off x="6561636" y="3782603"/>
            <a:ext cx="900000" cy="900000"/>
            <a:chOff x="7978401" y="4951550"/>
            <a:chExt cx="900000" cy="900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47EAC85-5CF3-35E1-CE80-A90B45962EEA}"/>
                </a:ext>
              </a:extLst>
            </p:cNvPr>
            <p:cNvSpPr/>
            <p:nvPr/>
          </p:nvSpPr>
          <p:spPr>
            <a:xfrm>
              <a:off x="79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844D7575-FD3B-2DF4-D8FF-C21569E470D7}"/>
                </a:ext>
              </a:extLst>
            </p:cNvPr>
            <p:cNvSpPr/>
            <p:nvPr/>
          </p:nvSpPr>
          <p:spPr>
            <a:xfrm>
              <a:off x="8043479" y="53786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DFD6CE8C-A32C-3FB3-908A-6CA7F56459AE}"/>
                </a:ext>
              </a:extLst>
            </p:cNvPr>
            <p:cNvSpPr/>
            <p:nvPr/>
          </p:nvSpPr>
          <p:spPr>
            <a:xfrm>
              <a:off x="8765980" y="537868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F4D511E1-D2FD-1680-2392-1A576C67254F}"/>
                </a:ext>
              </a:extLst>
            </p:cNvPr>
            <p:cNvSpPr/>
            <p:nvPr/>
          </p:nvSpPr>
          <p:spPr>
            <a:xfrm>
              <a:off x="8229178" y="51411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422BCA77-8CB5-BFFD-F456-BAB312FA5D10}"/>
                </a:ext>
              </a:extLst>
            </p:cNvPr>
            <p:cNvSpPr/>
            <p:nvPr/>
          </p:nvSpPr>
          <p:spPr>
            <a:xfrm>
              <a:off x="8509817" y="514437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19BE6066-9B9A-D848-FFC6-75F979B22A2D}"/>
                </a:ext>
              </a:extLst>
            </p:cNvPr>
            <p:cNvSpPr/>
            <p:nvPr/>
          </p:nvSpPr>
          <p:spPr>
            <a:xfrm>
              <a:off x="8340161" y="554594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EB1C6072-818D-1BE1-98DA-D635607AA594}"/>
                </a:ext>
              </a:extLst>
            </p:cNvPr>
            <p:cNvSpPr/>
            <p:nvPr/>
          </p:nvSpPr>
          <p:spPr>
            <a:xfrm>
              <a:off x="8616159" y="554593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B5EBF7EA-F0FC-91B6-3325-A13B19392A03}"/>
                </a:ext>
              </a:extLst>
            </p:cNvPr>
            <p:cNvCxnSpPr>
              <a:cxnSpLocks/>
              <a:stCxn id="77" idx="4"/>
              <a:endCxn id="46" idx="7"/>
            </p:cNvCxnSpPr>
            <p:nvPr/>
          </p:nvCxnSpPr>
          <p:spPr>
            <a:xfrm flipH="1">
              <a:off x="8082503" y="5186846"/>
              <a:ext cx="169535" cy="19853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77CC1F08-5958-D068-7E2B-941A0B4800CD}"/>
                </a:ext>
              </a:extLst>
            </p:cNvPr>
            <p:cNvCxnSpPr>
              <a:cxnSpLocks/>
              <a:stCxn id="78" idx="4"/>
              <a:endCxn id="79" idx="0"/>
            </p:cNvCxnSpPr>
            <p:nvPr/>
          </p:nvCxnSpPr>
          <p:spPr>
            <a:xfrm flipH="1">
              <a:off x="8363021" y="5190091"/>
              <a:ext cx="169656" cy="355849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6B40671C-1DE7-7BBE-CE58-922E7DC9E756}"/>
                </a:ext>
              </a:extLst>
            </p:cNvPr>
            <p:cNvCxnSpPr>
              <a:cxnSpLocks/>
              <a:stCxn id="77" idx="4"/>
              <a:endCxn id="79" idx="0"/>
            </p:cNvCxnSpPr>
            <p:nvPr/>
          </p:nvCxnSpPr>
          <p:spPr>
            <a:xfrm>
              <a:off x="8252038" y="5186846"/>
              <a:ext cx="110983" cy="35909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BC4EFB60-41A2-F78B-0595-96C943BBB90E}"/>
                </a:ext>
              </a:extLst>
            </p:cNvPr>
            <p:cNvCxnSpPr>
              <a:cxnSpLocks/>
              <a:stCxn id="47" idx="3"/>
              <a:endCxn id="80" idx="0"/>
            </p:cNvCxnSpPr>
            <p:nvPr/>
          </p:nvCxnSpPr>
          <p:spPr>
            <a:xfrm flipH="1">
              <a:off x="8639019" y="5417711"/>
              <a:ext cx="133656" cy="12822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600273D2-996F-DDD0-7472-46B8009C999D}"/>
                </a:ext>
              </a:extLst>
            </p:cNvPr>
            <p:cNvCxnSpPr>
              <a:cxnSpLocks/>
              <a:stCxn id="78" idx="4"/>
              <a:endCxn id="80" idx="0"/>
            </p:cNvCxnSpPr>
            <p:nvPr/>
          </p:nvCxnSpPr>
          <p:spPr>
            <a:xfrm>
              <a:off x="8532677" y="5190091"/>
              <a:ext cx="106342" cy="35584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491D5872-1BF8-DB1B-B125-FFD1049C302C}"/>
              </a:ext>
            </a:extLst>
          </p:cNvPr>
          <p:cNvSpPr txBox="1"/>
          <p:nvPr/>
        </p:nvSpPr>
        <p:spPr>
          <a:xfrm>
            <a:off x="1808368" y="1131903"/>
            <a:ext cx="4276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Cor: Branco (255)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Amplitude = 0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Frequência = 0</a:t>
            </a:r>
          </a:p>
          <a:p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P0_x = índice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*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P0_x +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P0_y =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Pf_y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amplitude máxima / 2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78BB9F70-B42F-45A6-F222-C5A6D0153F66}"/>
              </a:ext>
            </a:extLst>
          </p:cNvPr>
          <p:cNvSpPr txBox="1"/>
          <p:nvPr/>
        </p:nvSpPr>
        <p:spPr>
          <a:xfrm>
            <a:off x="1832344" y="3710750"/>
            <a:ext cx="4957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Cor: Cinza claro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Amplitude = 1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Frequência = 2</a:t>
            </a:r>
          </a:p>
          <a:p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P0_x = índice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*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Pi_x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P0_x + largura do pixel / (Frequência + 1)</a:t>
            </a: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P0_x +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Pi_y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P0_y +- amplitude/2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P0_y =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Pf_y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altura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/ 2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5C8C5675-53D0-997D-345E-B466AE64356D}"/>
              </a:ext>
            </a:extLst>
          </p:cNvPr>
          <p:cNvSpPr txBox="1"/>
          <p:nvPr/>
        </p:nvSpPr>
        <p:spPr>
          <a:xfrm>
            <a:off x="7762875" y="1131903"/>
            <a:ext cx="4276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Cor: Cinza claro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Amplitude = 2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Frequência = 1</a:t>
            </a:r>
          </a:p>
          <a:p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P0_x = índice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*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Pi_x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</a:t>
            </a: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P0_x +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Pi_y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P0_y +- amplitude/2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P0_y =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Pf_y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altura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/ 2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BE7B7898-002D-308A-4DCA-5E14961BCBA5}"/>
              </a:ext>
            </a:extLst>
          </p:cNvPr>
          <p:cNvSpPr txBox="1"/>
          <p:nvPr/>
        </p:nvSpPr>
        <p:spPr>
          <a:xfrm>
            <a:off x="7762875" y="3782603"/>
            <a:ext cx="4276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Cor: Cinza claro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Amplitude = 2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Frequência = 4</a:t>
            </a:r>
          </a:p>
          <a:p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P0_x = índice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*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Pi_x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</a:t>
            </a: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P0_x +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Pi_y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P0_y +- amplitude/2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P0_y =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Pf_y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altura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/ 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EC934E-3762-2135-6860-5FD3614E304C}"/>
              </a:ext>
            </a:extLst>
          </p:cNvPr>
          <p:cNvSpPr txBox="1"/>
          <p:nvPr/>
        </p:nvSpPr>
        <p:spPr>
          <a:xfrm>
            <a:off x="1832344" y="386673"/>
            <a:ext cx="360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oboto Slab" pitchFamily="2" charset="0"/>
                <a:ea typeface="Roboto Slab" pitchFamily="2" charset="0"/>
              </a:rPr>
              <a:t>Número de pontos: Freq. + 2</a:t>
            </a:r>
          </a:p>
        </p:txBody>
      </p:sp>
    </p:spTree>
    <p:extLst>
      <p:ext uri="{BB962C8B-B14F-4D97-AF65-F5344CB8AC3E}">
        <p14:creationId xmlns:p14="http://schemas.microsoft.com/office/powerpoint/2010/main" val="624289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94AE7B-8AA3-2BB7-6F06-67FA001B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14</a:t>
            </a:fld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62F74C0-F163-B903-FDF4-9C5C717B6B88}"/>
              </a:ext>
            </a:extLst>
          </p:cNvPr>
          <p:cNvGrpSpPr/>
          <p:nvPr/>
        </p:nvGrpSpPr>
        <p:grpSpPr>
          <a:xfrm>
            <a:off x="683251" y="1131904"/>
            <a:ext cx="900000" cy="900000"/>
            <a:chOff x="5278401" y="4951550"/>
            <a:chExt cx="900000" cy="900000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A8FADD4E-51DC-B020-5467-A7247B371E95}"/>
                </a:ext>
              </a:extLst>
            </p:cNvPr>
            <p:cNvSpPr/>
            <p:nvPr/>
          </p:nvSpPr>
          <p:spPr>
            <a:xfrm>
              <a:off x="52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16DA5B56-4341-96D4-D589-D198F01B9A09}"/>
                </a:ext>
              </a:extLst>
            </p:cNvPr>
            <p:cNvSpPr/>
            <p:nvPr/>
          </p:nvSpPr>
          <p:spPr>
            <a:xfrm>
              <a:off x="5343909" y="53786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56F24F9-245E-581B-339D-00C295A99517}"/>
                </a:ext>
              </a:extLst>
            </p:cNvPr>
            <p:cNvSpPr/>
            <p:nvPr/>
          </p:nvSpPr>
          <p:spPr>
            <a:xfrm>
              <a:off x="6070479" y="537925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8EC16F4D-50B0-3C36-29E3-02F6E46D9B73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>
              <a:off x="5389628" y="5401550"/>
              <a:ext cx="680851" cy="56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8C1BA580-6DE6-5E9F-8FF9-B3BB95C18837}"/>
              </a:ext>
            </a:extLst>
          </p:cNvPr>
          <p:cNvGrpSpPr/>
          <p:nvPr/>
        </p:nvGrpSpPr>
        <p:grpSpPr>
          <a:xfrm>
            <a:off x="748759" y="3618382"/>
            <a:ext cx="900000" cy="900000"/>
            <a:chOff x="10678401" y="4951550"/>
            <a:chExt cx="900000" cy="900000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F43802-FC7F-4B24-8EDA-ED59E1BAA6C4}"/>
                </a:ext>
              </a:extLst>
            </p:cNvPr>
            <p:cNvSpPr/>
            <p:nvPr/>
          </p:nvSpPr>
          <p:spPr>
            <a:xfrm>
              <a:off x="106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D9CB8F55-AB70-4855-9EFF-CFFBE9622089}"/>
                </a:ext>
              </a:extLst>
            </p:cNvPr>
            <p:cNvSpPr/>
            <p:nvPr/>
          </p:nvSpPr>
          <p:spPr>
            <a:xfrm>
              <a:off x="10739919" y="537868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549B4D19-5A64-65A7-6FDB-7417A872F75E}"/>
                </a:ext>
              </a:extLst>
            </p:cNvPr>
            <p:cNvSpPr/>
            <p:nvPr/>
          </p:nvSpPr>
          <p:spPr>
            <a:xfrm>
              <a:off x="11464954" y="537868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CE2FFCEB-7D7B-F820-6F08-CBFD3FE5BC17}"/>
                </a:ext>
              </a:extLst>
            </p:cNvPr>
            <p:cNvSpPr/>
            <p:nvPr/>
          </p:nvSpPr>
          <p:spPr>
            <a:xfrm>
              <a:off x="10877786" y="576921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84A13699-3A23-A570-E7F5-204C53E1B78B}"/>
                </a:ext>
              </a:extLst>
            </p:cNvPr>
            <p:cNvSpPr/>
            <p:nvPr/>
          </p:nvSpPr>
          <p:spPr>
            <a:xfrm>
              <a:off x="11380706" y="576921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00C48CBF-FBF5-8367-5C39-E6D46160567F}"/>
                </a:ext>
              </a:extLst>
            </p:cNvPr>
            <p:cNvSpPr/>
            <p:nvPr/>
          </p:nvSpPr>
          <p:spPr>
            <a:xfrm>
              <a:off x="11134295" y="576921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6885FED9-1B63-477D-7F24-EFAB4B09C779}"/>
                </a:ext>
              </a:extLst>
            </p:cNvPr>
            <p:cNvSpPr/>
            <p:nvPr/>
          </p:nvSpPr>
          <p:spPr>
            <a:xfrm>
              <a:off x="10836903" y="49902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0C854A40-C7C3-36B5-1BB7-A6128BFB5030}"/>
                </a:ext>
              </a:extLst>
            </p:cNvPr>
            <p:cNvSpPr/>
            <p:nvPr/>
          </p:nvSpPr>
          <p:spPr>
            <a:xfrm>
              <a:off x="11339823" y="49902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85B02A7E-E09F-57FD-2ABF-565BDBF1EC2C}"/>
                </a:ext>
              </a:extLst>
            </p:cNvPr>
            <p:cNvSpPr/>
            <p:nvPr/>
          </p:nvSpPr>
          <p:spPr>
            <a:xfrm>
              <a:off x="11093412" y="499022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CE0E4C36-5913-13D3-9DAB-4A5183FA9225}"/>
                </a:ext>
              </a:extLst>
            </p:cNvPr>
            <p:cNvCxnSpPr>
              <a:cxnSpLocks/>
              <a:stCxn id="52" idx="7"/>
              <a:endCxn id="57" idx="4"/>
            </p:cNvCxnSpPr>
            <p:nvPr/>
          </p:nvCxnSpPr>
          <p:spPr>
            <a:xfrm flipV="1">
              <a:off x="10778943" y="5035940"/>
              <a:ext cx="80820" cy="34944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8994340-75B2-5EEB-C96D-EB17CC9994CA}"/>
                </a:ext>
              </a:extLst>
            </p:cNvPr>
            <p:cNvCxnSpPr>
              <a:cxnSpLocks/>
              <a:stCxn id="54" idx="0"/>
              <a:endCxn id="57" idx="4"/>
            </p:cNvCxnSpPr>
            <p:nvPr/>
          </p:nvCxnSpPr>
          <p:spPr>
            <a:xfrm flipH="1" flipV="1">
              <a:off x="10859763" y="5035940"/>
              <a:ext cx="40883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DAC8B5A3-158A-9A90-BE49-C3A320744FE7}"/>
                </a:ext>
              </a:extLst>
            </p:cNvPr>
            <p:cNvCxnSpPr>
              <a:cxnSpLocks/>
              <a:stCxn id="56" idx="0"/>
              <a:endCxn id="59" idx="4"/>
            </p:cNvCxnSpPr>
            <p:nvPr/>
          </p:nvCxnSpPr>
          <p:spPr>
            <a:xfrm flipH="1" flipV="1">
              <a:off x="11116272" y="5035939"/>
              <a:ext cx="40883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2035EF1B-CFA5-4BDE-6754-80EFE0288F60}"/>
                </a:ext>
              </a:extLst>
            </p:cNvPr>
            <p:cNvCxnSpPr>
              <a:cxnSpLocks/>
              <a:stCxn id="55" idx="0"/>
              <a:endCxn id="58" idx="4"/>
            </p:cNvCxnSpPr>
            <p:nvPr/>
          </p:nvCxnSpPr>
          <p:spPr>
            <a:xfrm flipH="1" flipV="1">
              <a:off x="11362683" y="5035940"/>
              <a:ext cx="40883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E75E0EF6-BD72-1BB5-53ED-F2DEAEAD2780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11157155" y="5035939"/>
              <a:ext cx="205210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AEB71CD7-E4ED-D280-30F5-10CBECF6E9D2}"/>
                </a:ext>
              </a:extLst>
            </p:cNvPr>
            <p:cNvCxnSpPr>
              <a:cxnSpLocks/>
              <a:stCxn id="54" idx="0"/>
              <a:endCxn id="59" idx="4"/>
            </p:cNvCxnSpPr>
            <p:nvPr/>
          </p:nvCxnSpPr>
          <p:spPr>
            <a:xfrm flipV="1">
              <a:off x="10900646" y="5035939"/>
              <a:ext cx="215626" cy="733272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2F78E648-D173-8BA9-C5B0-79C5B6BE666F}"/>
                </a:ext>
              </a:extLst>
            </p:cNvPr>
            <p:cNvCxnSpPr>
              <a:cxnSpLocks/>
              <a:stCxn id="53" idx="4"/>
              <a:endCxn id="55" idx="0"/>
            </p:cNvCxnSpPr>
            <p:nvPr/>
          </p:nvCxnSpPr>
          <p:spPr>
            <a:xfrm flipH="1">
              <a:off x="11403566" y="5424404"/>
              <a:ext cx="84248" cy="34480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16DD2F9F-1A35-06AB-E06C-5D6234324B60}"/>
              </a:ext>
            </a:extLst>
          </p:cNvPr>
          <p:cNvGrpSpPr/>
          <p:nvPr/>
        </p:nvGrpSpPr>
        <p:grpSpPr>
          <a:xfrm>
            <a:off x="7403525" y="557252"/>
            <a:ext cx="900000" cy="900000"/>
            <a:chOff x="7078401" y="4951550"/>
            <a:chExt cx="900000" cy="90000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2A6360B8-546C-8EFA-2C0A-4B675D72D3D7}"/>
                </a:ext>
              </a:extLst>
            </p:cNvPr>
            <p:cNvSpPr/>
            <p:nvPr/>
          </p:nvSpPr>
          <p:spPr>
            <a:xfrm>
              <a:off x="70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AC449168-45AC-1298-EDB2-73E73ECBBF40}"/>
                </a:ext>
              </a:extLst>
            </p:cNvPr>
            <p:cNvSpPr/>
            <p:nvPr/>
          </p:nvSpPr>
          <p:spPr>
            <a:xfrm>
              <a:off x="7143479" y="53786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6823EA7-AAD7-CCB4-A69E-B2815ECE653D}"/>
                </a:ext>
              </a:extLst>
            </p:cNvPr>
            <p:cNvSpPr/>
            <p:nvPr/>
          </p:nvSpPr>
          <p:spPr>
            <a:xfrm>
              <a:off x="7865980" y="53786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60BB84A5-C172-A8EB-AC38-F3223D5ECA70}"/>
                </a:ext>
              </a:extLst>
            </p:cNvPr>
            <p:cNvSpPr/>
            <p:nvPr/>
          </p:nvSpPr>
          <p:spPr>
            <a:xfrm>
              <a:off x="7352037" y="51411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AF01FA1E-3599-E8C4-4860-A395CB3E48E2}"/>
                </a:ext>
              </a:extLst>
            </p:cNvPr>
            <p:cNvSpPr/>
            <p:nvPr/>
          </p:nvSpPr>
          <p:spPr>
            <a:xfrm>
              <a:off x="7676846" y="554593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C26914C1-E410-4DDF-3A04-F1D349F075E9}"/>
                </a:ext>
              </a:extLst>
            </p:cNvPr>
            <p:cNvCxnSpPr>
              <a:cxnSpLocks/>
              <a:stCxn id="72" idx="4"/>
              <a:endCxn id="44" idx="7"/>
            </p:cNvCxnSpPr>
            <p:nvPr/>
          </p:nvCxnSpPr>
          <p:spPr>
            <a:xfrm flipH="1">
              <a:off x="7182503" y="5186846"/>
              <a:ext cx="192394" cy="19853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DBBCF360-B041-39F3-F126-3C4C39312F54}"/>
                </a:ext>
              </a:extLst>
            </p:cNvPr>
            <p:cNvCxnSpPr>
              <a:cxnSpLocks/>
              <a:stCxn id="45" idx="3"/>
              <a:endCxn id="73" idx="0"/>
            </p:cNvCxnSpPr>
            <p:nvPr/>
          </p:nvCxnSpPr>
          <p:spPr>
            <a:xfrm flipH="1">
              <a:off x="7699706" y="5417713"/>
              <a:ext cx="172969" cy="12822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0B250C57-399F-E443-4AB4-1375125F4D60}"/>
                </a:ext>
              </a:extLst>
            </p:cNvPr>
            <p:cNvCxnSpPr>
              <a:cxnSpLocks/>
              <a:stCxn id="72" idx="4"/>
              <a:endCxn id="73" idx="0"/>
            </p:cNvCxnSpPr>
            <p:nvPr/>
          </p:nvCxnSpPr>
          <p:spPr>
            <a:xfrm>
              <a:off x="7374897" y="5186846"/>
              <a:ext cx="324809" cy="35909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9B03DB3E-818C-2E74-DD75-BCC5FB265443}"/>
              </a:ext>
            </a:extLst>
          </p:cNvPr>
          <p:cNvGrpSpPr/>
          <p:nvPr/>
        </p:nvGrpSpPr>
        <p:grpSpPr>
          <a:xfrm>
            <a:off x="7386296" y="1620279"/>
            <a:ext cx="900000" cy="900000"/>
            <a:chOff x="7978401" y="4951550"/>
            <a:chExt cx="900000" cy="900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47EAC85-5CF3-35E1-CE80-A90B45962EEA}"/>
                </a:ext>
              </a:extLst>
            </p:cNvPr>
            <p:cNvSpPr/>
            <p:nvPr/>
          </p:nvSpPr>
          <p:spPr>
            <a:xfrm>
              <a:off x="79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844D7575-FD3B-2DF4-D8FF-C21569E470D7}"/>
                </a:ext>
              </a:extLst>
            </p:cNvPr>
            <p:cNvSpPr/>
            <p:nvPr/>
          </p:nvSpPr>
          <p:spPr>
            <a:xfrm>
              <a:off x="8043479" y="53786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DFD6CE8C-A32C-3FB3-908A-6CA7F56459AE}"/>
                </a:ext>
              </a:extLst>
            </p:cNvPr>
            <p:cNvSpPr/>
            <p:nvPr/>
          </p:nvSpPr>
          <p:spPr>
            <a:xfrm>
              <a:off x="8765980" y="537868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F4D511E1-D2FD-1680-2392-1A576C67254F}"/>
                </a:ext>
              </a:extLst>
            </p:cNvPr>
            <p:cNvSpPr/>
            <p:nvPr/>
          </p:nvSpPr>
          <p:spPr>
            <a:xfrm>
              <a:off x="8229178" y="51411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422BCA77-8CB5-BFFD-F456-BAB312FA5D10}"/>
                </a:ext>
              </a:extLst>
            </p:cNvPr>
            <p:cNvSpPr/>
            <p:nvPr/>
          </p:nvSpPr>
          <p:spPr>
            <a:xfrm>
              <a:off x="8509817" y="514437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19BE6066-9B9A-D848-FFC6-75F979B22A2D}"/>
                </a:ext>
              </a:extLst>
            </p:cNvPr>
            <p:cNvSpPr/>
            <p:nvPr/>
          </p:nvSpPr>
          <p:spPr>
            <a:xfrm>
              <a:off x="8340161" y="554594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EB1C6072-818D-1BE1-98DA-D635607AA594}"/>
                </a:ext>
              </a:extLst>
            </p:cNvPr>
            <p:cNvSpPr/>
            <p:nvPr/>
          </p:nvSpPr>
          <p:spPr>
            <a:xfrm>
              <a:off x="8616159" y="554593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B5EBF7EA-F0FC-91B6-3325-A13B19392A03}"/>
                </a:ext>
              </a:extLst>
            </p:cNvPr>
            <p:cNvCxnSpPr>
              <a:cxnSpLocks/>
              <a:stCxn id="77" idx="4"/>
              <a:endCxn id="46" idx="7"/>
            </p:cNvCxnSpPr>
            <p:nvPr/>
          </p:nvCxnSpPr>
          <p:spPr>
            <a:xfrm flipH="1">
              <a:off x="8082503" y="5186846"/>
              <a:ext cx="169535" cy="19853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77CC1F08-5958-D068-7E2B-941A0B4800CD}"/>
                </a:ext>
              </a:extLst>
            </p:cNvPr>
            <p:cNvCxnSpPr>
              <a:cxnSpLocks/>
              <a:stCxn id="78" idx="4"/>
              <a:endCxn id="79" idx="0"/>
            </p:cNvCxnSpPr>
            <p:nvPr/>
          </p:nvCxnSpPr>
          <p:spPr>
            <a:xfrm flipH="1">
              <a:off x="8363021" y="5190091"/>
              <a:ext cx="169656" cy="355849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6B40671C-1DE7-7BBE-CE58-922E7DC9E756}"/>
                </a:ext>
              </a:extLst>
            </p:cNvPr>
            <p:cNvCxnSpPr>
              <a:cxnSpLocks/>
              <a:stCxn id="77" idx="4"/>
              <a:endCxn id="79" idx="0"/>
            </p:cNvCxnSpPr>
            <p:nvPr/>
          </p:nvCxnSpPr>
          <p:spPr>
            <a:xfrm>
              <a:off x="8252038" y="5186846"/>
              <a:ext cx="110983" cy="35909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BC4EFB60-41A2-F78B-0595-96C943BBB90E}"/>
                </a:ext>
              </a:extLst>
            </p:cNvPr>
            <p:cNvCxnSpPr>
              <a:cxnSpLocks/>
              <a:stCxn id="47" idx="3"/>
              <a:endCxn id="80" idx="0"/>
            </p:cNvCxnSpPr>
            <p:nvPr/>
          </p:nvCxnSpPr>
          <p:spPr>
            <a:xfrm flipH="1">
              <a:off x="8639019" y="5417711"/>
              <a:ext cx="133656" cy="12822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600273D2-996F-DDD0-7472-46B8009C999D}"/>
                </a:ext>
              </a:extLst>
            </p:cNvPr>
            <p:cNvCxnSpPr>
              <a:cxnSpLocks/>
              <a:stCxn id="78" idx="4"/>
              <a:endCxn id="80" idx="0"/>
            </p:cNvCxnSpPr>
            <p:nvPr/>
          </p:nvCxnSpPr>
          <p:spPr>
            <a:xfrm>
              <a:off x="8532677" y="5190091"/>
              <a:ext cx="106342" cy="35584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0504B9A8-5A4C-5122-9103-DFC0D14B2469}"/>
              </a:ext>
            </a:extLst>
          </p:cNvPr>
          <p:cNvGrpSpPr/>
          <p:nvPr/>
        </p:nvGrpSpPr>
        <p:grpSpPr>
          <a:xfrm>
            <a:off x="7029277" y="2718382"/>
            <a:ext cx="900000" cy="900000"/>
            <a:chOff x="8878401" y="4951550"/>
            <a:chExt cx="900000" cy="900000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753398E8-D80D-4F38-B7AD-DCC1552ABA0A}"/>
                </a:ext>
              </a:extLst>
            </p:cNvPr>
            <p:cNvSpPr/>
            <p:nvPr/>
          </p:nvSpPr>
          <p:spPr>
            <a:xfrm>
              <a:off x="88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3A041B6-705C-F051-5C98-E91F13DE0FA7}"/>
                </a:ext>
              </a:extLst>
            </p:cNvPr>
            <p:cNvSpPr/>
            <p:nvPr/>
          </p:nvSpPr>
          <p:spPr>
            <a:xfrm>
              <a:off x="8946129" y="537868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9B28A957-1EB4-29A5-CED5-E9B1B40C109C}"/>
                </a:ext>
              </a:extLst>
            </p:cNvPr>
            <p:cNvSpPr/>
            <p:nvPr/>
          </p:nvSpPr>
          <p:spPr>
            <a:xfrm>
              <a:off x="9665090" y="537868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FF846036-AF70-B707-85B9-0FE63B7E97C2}"/>
                </a:ext>
              </a:extLst>
            </p:cNvPr>
            <p:cNvSpPr/>
            <p:nvPr/>
          </p:nvSpPr>
          <p:spPr>
            <a:xfrm>
              <a:off x="9102931" y="505216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B994D4FF-201D-6C14-5D26-97C5CD982C7F}"/>
                </a:ext>
              </a:extLst>
            </p:cNvPr>
            <p:cNvSpPr/>
            <p:nvPr/>
          </p:nvSpPr>
          <p:spPr>
            <a:xfrm>
              <a:off x="9378929" y="505216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61E218D9-EC06-58B9-9CA5-9C4FA53CADFD}"/>
                </a:ext>
              </a:extLst>
            </p:cNvPr>
            <p:cNvSpPr/>
            <p:nvPr/>
          </p:nvSpPr>
          <p:spPr>
            <a:xfrm>
              <a:off x="9256948" y="56703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A42F74A5-8F4F-7E23-76FD-E2A3F291C1C5}"/>
                </a:ext>
              </a:extLst>
            </p:cNvPr>
            <p:cNvSpPr/>
            <p:nvPr/>
          </p:nvSpPr>
          <p:spPr>
            <a:xfrm>
              <a:off x="9532946" y="567033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755B711B-8C9E-AA3E-CF51-6F50D7AE2D79}"/>
                </a:ext>
              </a:extLst>
            </p:cNvPr>
            <p:cNvCxnSpPr>
              <a:cxnSpLocks/>
              <a:stCxn id="81" idx="4"/>
              <a:endCxn id="48" idx="7"/>
            </p:cNvCxnSpPr>
            <p:nvPr/>
          </p:nvCxnSpPr>
          <p:spPr>
            <a:xfrm flipH="1">
              <a:off x="8985153" y="5097881"/>
              <a:ext cx="140638" cy="28750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48C7F3BC-5FAA-2099-69A4-052908D01E8B}"/>
                </a:ext>
              </a:extLst>
            </p:cNvPr>
            <p:cNvCxnSpPr>
              <a:cxnSpLocks/>
              <a:stCxn id="82" idx="4"/>
              <a:endCxn id="83" idx="0"/>
            </p:cNvCxnSpPr>
            <p:nvPr/>
          </p:nvCxnSpPr>
          <p:spPr>
            <a:xfrm flipH="1">
              <a:off x="9279808" y="5097880"/>
              <a:ext cx="121981" cy="57245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41D31CB7-2354-805D-8F89-101AD58B511E}"/>
                </a:ext>
              </a:extLst>
            </p:cNvPr>
            <p:cNvCxnSpPr>
              <a:cxnSpLocks/>
              <a:stCxn id="82" idx="4"/>
              <a:endCxn id="84" idx="0"/>
            </p:cNvCxnSpPr>
            <p:nvPr/>
          </p:nvCxnSpPr>
          <p:spPr>
            <a:xfrm>
              <a:off x="9401789" y="5097880"/>
              <a:ext cx="154017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330B92C2-D8A7-598E-32E8-8E20FEE16B17}"/>
                </a:ext>
              </a:extLst>
            </p:cNvPr>
            <p:cNvCxnSpPr>
              <a:cxnSpLocks/>
              <a:stCxn id="81" idx="4"/>
              <a:endCxn id="83" idx="0"/>
            </p:cNvCxnSpPr>
            <p:nvPr/>
          </p:nvCxnSpPr>
          <p:spPr>
            <a:xfrm>
              <a:off x="9125791" y="5097881"/>
              <a:ext cx="154017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1E13F404-C8B8-0A59-7CCA-1DAD656F4A92}"/>
                </a:ext>
              </a:extLst>
            </p:cNvPr>
            <p:cNvCxnSpPr>
              <a:cxnSpLocks/>
              <a:stCxn id="49" idx="3"/>
              <a:endCxn id="84" idx="0"/>
            </p:cNvCxnSpPr>
            <p:nvPr/>
          </p:nvCxnSpPr>
          <p:spPr>
            <a:xfrm flipH="1">
              <a:off x="9555806" y="5417710"/>
              <a:ext cx="115979" cy="25262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3125531E-B4A3-BEBB-21D1-76A189319985}"/>
              </a:ext>
            </a:extLst>
          </p:cNvPr>
          <p:cNvGrpSpPr/>
          <p:nvPr/>
        </p:nvGrpSpPr>
        <p:grpSpPr>
          <a:xfrm>
            <a:off x="7048725" y="4563079"/>
            <a:ext cx="900000" cy="900000"/>
            <a:chOff x="9778401" y="4951550"/>
            <a:chExt cx="900000" cy="900000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E57C625-5FAE-E0B7-EEBB-95F0E8E3E6BC}"/>
                </a:ext>
              </a:extLst>
            </p:cNvPr>
            <p:cNvSpPr/>
            <p:nvPr/>
          </p:nvSpPr>
          <p:spPr>
            <a:xfrm>
              <a:off x="9778401" y="4951550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15100E81-F7AE-42A6-827B-42B006B15875}"/>
                </a:ext>
              </a:extLst>
            </p:cNvPr>
            <p:cNvSpPr/>
            <p:nvPr/>
          </p:nvSpPr>
          <p:spPr>
            <a:xfrm>
              <a:off x="9846129" y="537868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8007E02D-3E44-F764-2B0B-33A8495DF0AB}"/>
                </a:ext>
              </a:extLst>
            </p:cNvPr>
            <p:cNvSpPr/>
            <p:nvPr/>
          </p:nvSpPr>
          <p:spPr>
            <a:xfrm>
              <a:off x="10565090" y="537868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11810DE0-A72E-3A0F-DB81-34FE3866A3A4}"/>
                </a:ext>
              </a:extLst>
            </p:cNvPr>
            <p:cNvSpPr/>
            <p:nvPr/>
          </p:nvSpPr>
          <p:spPr>
            <a:xfrm>
              <a:off x="9986652" y="56703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838128C0-E8D4-C12C-A2F3-86F8B6F915F8}"/>
                </a:ext>
              </a:extLst>
            </p:cNvPr>
            <p:cNvSpPr/>
            <p:nvPr/>
          </p:nvSpPr>
          <p:spPr>
            <a:xfrm>
              <a:off x="10489572" y="56703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5D7DBED-69CC-A4EE-7C76-37C261614687}"/>
                </a:ext>
              </a:extLst>
            </p:cNvPr>
            <p:cNvSpPr/>
            <p:nvPr/>
          </p:nvSpPr>
          <p:spPr>
            <a:xfrm>
              <a:off x="10243161" y="567033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435D1683-9DE0-EEC4-3C19-3DF7090F4A50}"/>
                </a:ext>
              </a:extLst>
            </p:cNvPr>
            <p:cNvSpPr/>
            <p:nvPr/>
          </p:nvSpPr>
          <p:spPr>
            <a:xfrm>
              <a:off x="9940507" y="505216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Elipse 98">
              <a:extLst>
                <a:ext uri="{FF2B5EF4-FFF2-40B4-BE49-F238E27FC236}">
                  <a16:creationId xmlns:a16="http://schemas.microsoft.com/office/drawing/2014/main" id="{FC323943-B213-AF5B-7031-B89A7DDED3F2}"/>
                </a:ext>
              </a:extLst>
            </p:cNvPr>
            <p:cNvSpPr/>
            <p:nvPr/>
          </p:nvSpPr>
          <p:spPr>
            <a:xfrm>
              <a:off x="10443427" y="505216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Elipse 99">
              <a:extLst>
                <a:ext uri="{FF2B5EF4-FFF2-40B4-BE49-F238E27FC236}">
                  <a16:creationId xmlns:a16="http://schemas.microsoft.com/office/drawing/2014/main" id="{2292C2FD-85F4-2689-232E-9559F7AE07C6}"/>
                </a:ext>
              </a:extLst>
            </p:cNvPr>
            <p:cNvSpPr/>
            <p:nvPr/>
          </p:nvSpPr>
          <p:spPr>
            <a:xfrm>
              <a:off x="10197016" y="505216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EC5249A8-DE41-0036-B124-37D69C87CFB8}"/>
                </a:ext>
              </a:extLst>
            </p:cNvPr>
            <p:cNvCxnSpPr>
              <a:cxnSpLocks/>
              <a:stCxn id="50" idx="0"/>
              <a:endCxn id="98" idx="4"/>
            </p:cNvCxnSpPr>
            <p:nvPr/>
          </p:nvCxnSpPr>
          <p:spPr>
            <a:xfrm flipV="1">
              <a:off x="9868989" y="5097881"/>
              <a:ext cx="94378" cy="28080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0190BEF8-2E78-DFF8-9041-79EF5F9FA8C2}"/>
                </a:ext>
              </a:extLst>
            </p:cNvPr>
            <p:cNvCxnSpPr>
              <a:cxnSpLocks/>
              <a:stCxn id="95" idx="0"/>
              <a:endCxn id="100" idx="4"/>
            </p:cNvCxnSpPr>
            <p:nvPr/>
          </p:nvCxnSpPr>
          <p:spPr>
            <a:xfrm flipV="1">
              <a:off x="10009512" y="5097880"/>
              <a:ext cx="210364" cy="57245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9BC23174-8075-5CD5-EE08-910BCA6E036B}"/>
                </a:ext>
              </a:extLst>
            </p:cNvPr>
            <p:cNvCxnSpPr>
              <a:cxnSpLocks/>
              <a:stCxn id="97" idx="0"/>
              <a:endCxn id="99" idx="4"/>
            </p:cNvCxnSpPr>
            <p:nvPr/>
          </p:nvCxnSpPr>
          <p:spPr>
            <a:xfrm flipV="1">
              <a:off x="10266021" y="5097881"/>
              <a:ext cx="200266" cy="57245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A3CAD031-41FB-60D2-1159-1AD0B3B748F1}"/>
                </a:ext>
              </a:extLst>
            </p:cNvPr>
            <p:cNvCxnSpPr>
              <a:cxnSpLocks/>
              <a:stCxn id="97" idx="0"/>
              <a:endCxn id="100" idx="4"/>
            </p:cNvCxnSpPr>
            <p:nvPr/>
          </p:nvCxnSpPr>
          <p:spPr>
            <a:xfrm flipH="1" flipV="1">
              <a:off x="10219876" y="5097880"/>
              <a:ext cx="46145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49B85EC4-4315-8271-0B13-7EBC227C26C7}"/>
                </a:ext>
              </a:extLst>
            </p:cNvPr>
            <p:cNvCxnSpPr>
              <a:cxnSpLocks/>
              <a:stCxn id="96" idx="0"/>
              <a:endCxn id="99" idx="4"/>
            </p:cNvCxnSpPr>
            <p:nvPr/>
          </p:nvCxnSpPr>
          <p:spPr>
            <a:xfrm flipH="1" flipV="1">
              <a:off x="10466287" y="5097881"/>
              <a:ext cx="46145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AEE69FD7-67D8-34BC-7757-1BDF790509DF}"/>
                </a:ext>
              </a:extLst>
            </p:cNvPr>
            <p:cNvCxnSpPr>
              <a:cxnSpLocks/>
              <a:stCxn id="96" idx="0"/>
              <a:endCxn id="51" idx="4"/>
            </p:cNvCxnSpPr>
            <p:nvPr/>
          </p:nvCxnSpPr>
          <p:spPr>
            <a:xfrm flipV="1">
              <a:off x="10512432" y="5424405"/>
              <a:ext cx="75518" cy="24593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4782B3E2-710C-A2CB-B743-C0FFB1688185}"/>
                </a:ext>
              </a:extLst>
            </p:cNvPr>
            <p:cNvCxnSpPr>
              <a:cxnSpLocks/>
              <a:stCxn id="95" idx="0"/>
              <a:endCxn id="98" idx="4"/>
            </p:cNvCxnSpPr>
            <p:nvPr/>
          </p:nvCxnSpPr>
          <p:spPr>
            <a:xfrm flipH="1" flipV="1">
              <a:off x="9963367" y="5097881"/>
              <a:ext cx="46145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491D5872-1BF8-DB1B-B125-FFD1049C302C}"/>
              </a:ext>
            </a:extLst>
          </p:cNvPr>
          <p:cNvSpPr txBox="1"/>
          <p:nvPr/>
        </p:nvSpPr>
        <p:spPr>
          <a:xfrm>
            <a:off x="1816670" y="1033034"/>
            <a:ext cx="4276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oboto Slab" pitchFamily="2" charset="0"/>
                <a:ea typeface="Roboto Slab" pitchFamily="2" charset="0"/>
              </a:rPr>
              <a:t>Cor: Branco (255)</a:t>
            </a:r>
          </a:p>
          <a:p>
            <a:r>
              <a:rPr lang="pt-BR" dirty="0">
                <a:latin typeface="Roboto Slab" pitchFamily="2" charset="0"/>
                <a:ea typeface="Roboto Slab" pitchFamily="2" charset="0"/>
              </a:rPr>
              <a:t>Amplitude = 0</a:t>
            </a:r>
          </a:p>
          <a:p>
            <a:r>
              <a:rPr lang="pt-BR" dirty="0">
                <a:latin typeface="Roboto Slab" pitchFamily="2" charset="0"/>
                <a:ea typeface="Roboto Slab" pitchFamily="2" charset="0"/>
              </a:rPr>
              <a:t>Frequência = 0</a:t>
            </a:r>
          </a:p>
          <a:p>
            <a:r>
              <a:rPr lang="pt-BR" dirty="0">
                <a:latin typeface="Roboto Slab" pitchFamily="2" charset="0"/>
                <a:ea typeface="Roboto Slab" pitchFamily="2" charset="0"/>
              </a:rPr>
              <a:t>P0_x = índice do </a:t>
            </a:r>
            <a:r>
              <a:rPr lang="pt-BR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dirty="0">
                <a:latin typeface="Roboto Slab" pitchFamily="2" charset="0"/>
                <a:ea typeface="Roboto Slab" pitchFamily="2" charset="0"/>
              </a:rPr>
              <a:t> * largura do </a:t>
            </a:r>
            <a:r>
              <a:rPr lang="pt-BR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dirty="0">
              <a:latin typeface="Roboto Slab" pitchFamily="2" charset="0"/>
              <a:ea typeface="Roboto Slab" pitchFamily="2" charset="0"/>
            </a:endParaRPr>
          </a:p>
          <a:p>
            <a:r>
              <a:rPr lang="pt-BR" dirty="0" err="1">
                <a:latin typeface="Roboto Slab" pitchFamily="2" charset="0"/>
                <a:ea typeface="Roboto Slab" pitchFamily="2" charset="0"/>
              </a:rPr>
              <a:t>Pf_x</a:t>
            </a:r>
            <a:r>
              <a:rPr lang="pt-BR" dirty="0">
                <a:latin typeface="Roboto Slab" pitchFamily="2" charset="0"/>
                <a:ea typeface="Roboto Slab" pitchFamily="2" charset="0"/>
              </a:rPr>
              <a:t> = P0_x + largura do </a:t>
            </a:r>
            <a:r>
              <a:rPr lang="pt-BR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dirty="0">
              <a:latin typeface="Roboto Slab" pitchFamily="2" charset="0"/>
              <a:ea typeface="Roboto Slab" pitchFamily="2" charset="0"/>
            </a:endParaRPr>
          </a:p>
          <a:p>
            <a:r>
              <a:rPr lang="pt-BR" dirty="0">
                <a:latin typeface="Roboto Slab" pitchFamily="2" charset="0"/>
                <a:ea typeface="Roboto Slab" pitchFamily="2" charset="0"/>
              </a:rPr>
              <a:t>P0_y = </a:t>
            </a:r>
            <a:r>
              <a:rPr lang="pt-BR" dirty="0" err="1">
                <a:latin typeface="Roboto Slab" pitchFamily="2" charset="0"/>
                <a:ea typeface="Roboto Slab" pitchFamily="2" charset="0"/>
              </a:rPr>
              <a:t>Pf_y</a:t>
            </a:r>
            <a:r>
              <a:rPr lang="pt-BR" dirty="0">
                <a:latin typeface="Roboto Slab" pitchFamily="2" charset="0"/>
                <a:ea typeface="Roboto Slab" pitchFamily="2" charset="0"/>
              </a:rPr>
              <a:t> = amplitude máxima / 2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4495BF68-F04F-7428-AEC1-3AE1FA401CE4}"/>
              </a:ext>
            </a:extLst>
          </p:cNvPr>
          <p:cNvSpPr txBox="1"/>
          <p:nvPr/>
        </p:nvSpPr>
        <p:spPr>
          <a:xfrm>
            <a:off x="1847593" y="3695650"/>
            <a:ext cx="49572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Amplitude = 9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Frequência = 6</a:t>
            </a:r>
          </a:p>
          <a:p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P0_x = índice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*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Pi_x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Pant_x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+ largura do pixel / (Frequência + 1)</a:t>
            </a: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P0_x + largura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endParaRPr lang="pt-BR" sz="1600" dirty="0">
              <a:latin typeface="Roboto Slab" pitchFamily="2" charset="0"/>
              <a:ea typeface="Roboto Slab" pitchFamily="2" charset="0"/>
            </a:endParaRPr>
          </a:p>
          <a:p>
            <a:r>
              <a:rPr lang="pt-BR" sz="1600" dirty="0" err="1">
                <a:latin typeface="Roboto Slab" pitchFamily="2" charset="0"/>
                <a:ea typeface="Roboto Slab" pitchFamily="2" charset="0"/>
              </a:rPr>
              <a:t>Pi_y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P0_y +- amplitude/2</a:t>
            </a:r>
          </a:p>
          <a:p>
            <a:r>
              <a:rPr lang="pt-BR" sz="1600" dirty="0">
                <a:latin typeface="Roboto Slab" pitchFamily="2" charset="0"/>
                <a:ea typeface="Roboto Slab" pitchFamily="2" charset="0"/>
              </a:rPr>
              <a:t>P0_y =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Pf_y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= altura do </a:t>
            </a:r>
            <a:r>
              <a:rPr lang="pt-BR" sz="1600" dirty="0" err="1">
                <a:latin typeface="Roboto Slab" pitchFamily="2" charset="0"/>
                <a:ea typeface="Roboto Slab" pitchFamily="2" charset="0"/>
              </a:rPr>
              <a:t>px</a:t>
            </a:r>
            <a:r>
              <a:rPr lang="pt-BR" sz="1600" dirty="0">
                <a:latin typeface="Roboto Slab" pitchFamily="2" charset="0"/>
                <a:ea typeface="Roboto Slab" pitchFamily="2" charset="0"/>
              </a:rPr>
              <a:t> / 2</a:t>
            </a:r>
          </a:p>
        </p:txBody>
      </p:sp>
    </p:spTree>
    <p:extLst>
      <p:ext uri="{BB962C8B-B14F-4D97-AF65-F5344CB8AC3E}">
        <p14:creationId xmlns:p14="http://schemas.microsoft.com/office/powerpoint/2010/main" val="1484005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55CF0CC-2D2E-ADA0-E09A-B0739AF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16" name="Imagem 15" descr="Em preto e branco&#10;&#10;Descrição gerada automaticamente com confiança baixa">
            <a:extLst>
              <a:ext uri="{FF2B5EF4-FFF2-40B4-BE49-F238E27FC236}">
                <a16:creationId xmlns:a16="http://schemas.microsoft.com/office/drawing/2014/main" id="{6F5B41DD-8DDE-E208-09A8-E37B791ED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55CF0CC-2D2E-ADA0-E09A-B0739AF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4" name="Imagem 3" descr="Diagrama, Desenho técnico&#10;&#10;Descrição gerada automaticamente">
            <a:extLst>
              <a:ext uri="{FF2B5EF4-FFF2-40B4-BE49-F238E27FC236}">
                <a16:creationId xmlns:a16="http://schemas.microsoft.com/office/drawing/2014/main" id="{69CA1173-94AA-15BC-FFA0-EECD7E1FA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15" y="429214"/>
            <a:ext cx="5926445" cy="592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05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94AE7B-8AA3-2BB7-6F06-67FA001B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17</a:t>
            </a:fld>
            <a:endParaRPr lang="pt-BR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1774A88-7BA3-8BA0-530E-4F4A2FB65F41}"/>
              </a:ext>
            </a:extLst>
          </p:cNvPr>
          <p:cNvGrpSpPr/>
          <p:nvPr/>
        </p:nvGrpSpPr>
        <p:grpSpPr>
          <a:xfrm>
            <a:off x="1001323" y="1491998"/>
            <a:ext cx="2270197" cy="3229428"/>
            <a:chOff x="828603" y="811278"/>
            <a:chExt cx="1818681" cy="2587132"/>
          </a:xfrm>
        </p:grpSpPr>
        <p:pic>
          <p:nvPicPr>
            <p:cNvPr id="6" name="Imagem 5" descr="Fundo preto com estrelas&#10;&#10;Descrição gerada automaticamente">
              <a:extLst>
                <a:ext uri="{FF2B5EF4-FFF2-40B4-BE49-F238E27FC236}">
                  <a16:creationId xmlns:a16="http://schemas.microsoft.com/office/drawing/2014/main" id="{2ABDA5D1-C6D3-8B0B-9C0B-31CF70630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7" y="1069839"/>
              <a:ext cx="1818677" cy="262547"/>
            </a:xfrm>
            <a:prstGeom prst="rect">
              <a:avLst/>
            </a:prstGeom>
          </p:spPr>
        </p:pic>
        <p:pic>
          <p:nvPicPr>
            <p:cNvPr id="7" name="Imagem 6" descr="Fundo preto com estrelas&#10;&#10;Descrição gerada automaticamente">
              <a:extLst>
                <a:ext uri="{FF2B5EF4-FFF2-40B4-BE49-F238E27FC236}">
                  <a16:creationId xmlns:a16="http://schemas.microsoft.com/office/drawing/2014/main" id="{8E20381B-42AA-B6F8-B0D6-A9C1F96F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7" y="1328224"/>
              <a:ext cx="1818677" cy="262547"/>
            </a:xfrm>
            <a:prstGeom prst="rect">
              <a:avLst/>
            </a:prstGeom>
          </p:spPr>
        </p:pic>
        <p:pic>
          <p:nvPicPr>
            <p:cNvPr id="8" name="Imagem 7" descr="Fundo preto com estrelas&#10;&#10;Descrição gerada automaticamente">
              <a:extLst>
                <a:ext uri="{FF2B5EF4-FFF2-40B4-BE49-F238E27FC236}">
                  <a16:creationId xmlns:a16="http://schemas.microsoft.com/office/drawing/2014/main" id="{BD143450-02CC-5CC7-88A4-E56B923A3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6" y="1586609"/>
              <a:ext cx="1818677" cy="262547"/>
            </a:xfrm>
            <a:prstGeom prst="rect">
              <a:avLst/>
            </a:prstGeom>
          </p:spPr>
        </p:pic>
        <p:pic>
          <p:nvPicPr>
            <p:cNvPr id="9" name="Imagem 8" descr="Fundo preto com estrelas&#10;&#10;Descrição gerada automaticamente">
              <a:extLst>
                <a:ext uri="{FF2B5EF4-FFF2-40B4-BE49-F238E27FC236}">
                  <a16:creationId xmlns:a16="http://schemas.microsoft.com/office/drawing/2014/main" id="{9061C331-CAD0-48E4-3B48-E0F608A03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6" y="1844994"/>
              <a:ext cx="1818677" cy="262547"/>
            </a:xfrm>
            <a:prstGeom prst="rect">
              <a:avLst/>
            </a:prstGeom>
          </p:spPr>
        </p:pic>
        <p:pic>
          <p:nvPicPr>
            <p:cNvPr id="10" name="Imagem 9" descr="Fundo preto com estrelas&#10;&#10;Descrição gerada automaticamente">
              <a:extLst>
                <a:ext uri="{FF2B5EF4-FFF2-40B4-BE49-F238E27FC236}">
                  <a16:creationId xmlns:a16="http://schemas.microsoft.com/office/drawing/2014/main" id="{F6E8AE7F-DDE9-6ACA-313F-D5B59D48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6" y="811278"/>
              <a:ext cx="1818677" cy="262547"/>
            </a:xfrm>
            <a:prstGeom prst="rect">
              <a:avLst/>
            </a:prstGeom>
          </p:spPr>
        </p:pic>
        <p:pic>
          <p:nvPicPr>
            <p:cNvPr id="11" name="Imagem 10" descr="Fundo preto com estrelas&#10;&#10;Descrição gerada automaticamente">
              <a:extLst>
                <a:ext uri="{FF2B5EF4-FFF2-40B4-BE49-F238E27FC236}">
                  <a16:creationId xmlns:a16="http://schemas.microsoft.com/office/drawing/2014/main" id="{D705ED55-1A06-6B02-0217-1C26BC40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5" y="2103027"/>
              <a:ext cx="1818677" cy="262547"/>
            </a:xfrm>
            <a:prstGeom prst="rect">
              <a:avLst/>
            </a:prstGeom>
          </p:spPr>
        </p:pic>
        <p:pic>
          <p:nvPicPr>
            <p:cNvPr id="12" name="Imagem 11" descr="Fundo preto com estrelas&#10;&#10;Descrição gerada automaticamente">
              <a:extLst>
                <a:ext uri="{FF2B5EF4-FFF2-40B4-BE49-F238E27FC236}">
                  <a16:creationId xmlns:a16="http://schemas.microsoft.com/office/drawing/2014/main" id="{429D09FF-3F76-A88B-6B48-6BE4CB7F5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4" y="2361412"/>
              <a:ext cx="1818677" cy="262547"/>
            </a:xfrm>
            <a:prstGeom prst="rect">
              <a:avLst/>
            </a:prstGeom>
          </p:spPr>
        </p:pic>
        <p:pic>
          <p:nvPicPr>
            <p:cNvPr id="13" name="Imagem 12" descr="Fundo preto com estrelas&#10;&#10;Descrição gerada automaticamente">
              <a:extLst>
                <a:ext uri="{FF2B5EF4-FFF2-40B4-BE49-F238E27FC236}">
                  <a16:creationId xmlns:a16="http://schemas.microsoft.com/office/drawing/2014/main" id="{2042745A-5180-E0E1-B49D-52B84264F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3" y="2619445"/>
              <a:ext cx="1818677" cy="262547"/>
            </a:xfrm>
            <a:prstGeom prst="rect">
              <a:avLst/>
            </a:prstGeom>
          </p:spPr>
        </p:pic>
        <p:pic>
          <p:nvPicPr>
            <p:cNvPr id="14" name="Imagem 13" descr="Fundo preto com estrelas&#10;&#10;Descrição gerada automaticamente">
              <a:extLst>
                <a:ext uri="{FF2B5EF4-FFF2-40B4-BE49-F238E27FC236}">
                  <a16:creationId xmlns:a16="http://schemas.microsoft.com/office/drawing/2014/main" id="{64F61E24-2F57-2050-4D30-E5599429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3" y="2879383"/>
              <a:ext cx="1818677" cy="262547"/>
            </a:xfrm>
            <a:prstGeom prst="rect">
              <a:avLst/>
            </a:prstGeom>
          </p:spPr>
        </p:pic>
        <p:pic>
          <p:nvPicPr>
            <p:cNvPr id="15" name="Imagem 14" descr="Fundo preto com estrelas&#10;&#10;Descrição gerada automaticamente">
              <a:extLst>
                <a:ext uri="{FF2B5EF4-FFF2-40B4-BE49-F238E27FC236}">
                  <a16:creationId xmlns:a16="http://schemas.microsoft.com/office/drawing/2014/main" id="{1D0D00F3-938B-FB75-808B-4D0F69A6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3" y="3135863"/>
              <a:ext cx="1818677" cy="262547"/>
            </a:xfrm>
            <a:prstGeom prst="rect">
              <a:avLst/>
            </a:prstGeom>
          </p:spPr>
        </p:pic>
      </p:grpSp>
      <p:pic>
        <p:nvPicPr>
          <p:cNvPr id="17" name="Imagem 16" descr="Fundo preto com estrelas&#10;&#10;Descrição gerada automaticamente">
            <a:extLst>
              <a:ext uri="{FF2B5EF4-FFF2-40B4-BE49-F238E27FC236}">
                <a16:creationId xmlns:a16="http://schemas.microsoft.com/office/drawing/2014/main" id="{BC63EEBE-A9D1-5902-A04F-7017EB27C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59" y="1595238"/>
            <a:ext cx="8223190" cy="11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53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32BCC256-79C9-81F4-A8F8-44EE83B35D11}"/>
              </a:ext>
            </a:extLst>
          </p:cNvPr>
          <p:cNvSpPr/>
          <p:nvPr/>
        </p:nvSpPr>
        <p:spPr>
          <a:xfrm>
            <a:off x="5082540" y="2766060"/>
            <a:ext cx="1295400" cy="1265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55CF0CC-2D2E-ADA0-E09A-B0739AF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BFFC2F05-7848-65F4-C292-9CFB641C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217" y="1182370"/>
            <a:ext cx="4507128" cy="449326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175299D4-64D5-33EF-F3B9-621AFC765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t="23615" r="70261" b="64585"/>
          <a:stretch/>
        </p:blipFill>
        <p:spPr>
          <a:xfrm>
            <a:off x="5101590" y="2780822"/>
            <a:ext cx="1258356" cy="123906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4C65F7F-6BA1-83AD-4F27-20937DA5833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082540" y="2340992"/>
            <a:ext cx="2957093" cy="4235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DEC8F36-8E3A-6B32-EF8B-CE0752FCE016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6377940" y="2655683"/>
            <a:ext cx="1976384" cy="13756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C8131E1-8A3A-8E3F-03BA-BAEA9908FA1D}"/>
              </a:ext>
            </a:extLst>
          </p:cNvPr>
          <p:cNvCxnSpPr>
            <a:cxnSpLocks/>
            <a:endCxn id="15" idx="0"/>
          </p:cNvCxnSpPr>
          <p:nvPr/>
        </p:nvCxnSpPr>
        <p:spPr>
          <a:xfrm flipV="1">
            <a:off x="6363756" y="2275818"/>
            <a:ext cx="1833223" cy="5020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B15F6788-670D-6B93-91D9-D832DC9066D8}"/>
              </a:ext>
            </a:extLst>
          </p:cNvPr>
          <p:cNvSpPr/>
          <p:nvPr/>
        </p:nvSpPr>
        <p:spPr>
          <a:xfrm>
            <a:off x="7974459" y="2275818"/>
            <a:ext cx="445039" cy="44503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26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863FDB-20CC-3ED7-8664-D3727853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C7C3BAD8-0984-10AA-871C-DC27554D7048}"/>
              </a:ext>
            </a:extLst>
          </p:cNvPr>
          <p:cNvSpPr/>
          <p:nvPr/>
        </p:nvSpPr>
        <p:spPr>
          <a:xfrm>
            <a:off x="2157191" y="1026127"/>
            <a:ext cx="576000" cy="576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6B3DA8D3-DC0C-7037-96FB-2D02F56C473B}"/>
              </a:ext>
            </a:extLst>
          </p:cNvPr>
          <p:cNvSpPr/>
          <p:nvPr/>
        </p:nvSpPr>
        <p:spPr>
          <a:xfrm>
            <a:off x="2733191" y="1026127"/>
            <a:ext cx="576000" cy="576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9FECCE54-2593-FB18-DF02-582FBF1A9E2D}"/>
              </a:ext>
            </a:extLst>
          </p:cNvPr>
          <p:cNvSpPr/>
          <p:nvPr/>
        </p:nvSpPr>
        <p:spPr>
          <a:xfrm>
            <a:off x="3308666" y="1026127"/>
            <a:ext cx="576000" cy="576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CCD7BC48-F0DF-D743-A660-8DC356DA6F25}"/>
              </a:ext>
            </a:extLst>
          </p:cNvPr>
          <p:cNvSpPr/>
          <p:nvPr/>
        </p:nvSpPr>
        <p:spPr>
          <a:xfrm>
            <a:off x="3884666" y="1026127"/>
            <a:ext cx="576000" cy="576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E31AEECC-1C83-994E-66B0-D2D78776633A}"/>
              </a:ext>
            </a:extLst>
          </p:cNvPr>
          <p:cNvSpPr/>
          <p:nvPr/>
        </p:nvSpPr>
        <p:spPr>
          <a:xfrm>
            <a:off x="5032459" y="1026127"/>
            <a:ext cx="576000" cy="576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D1EB1B78-FF87-909D-FA90-15A74C341D6D}"/>
              </a:ext>
            </a:extLst>
          </p:cNvPr>
          <p:cNvSpPr/>
          <p:nvPr/>
        </p:nvSpPr>
        <p:spPr>
          <a:xfrm>
            <a:off x="4457861" y="1026127"/>
            <a:ext cx="576000" cy="57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9CD1306E-5ED2-C7BF-E230-FBF3037164F1}"/>
              </a:ext>
            </a:extLst>
          </p:cNvPr>
          <p:cNvSpPr/>
          <p:nvPr/>
        </p:nvSpPr>
        <p:spPr>
          <a:xfrm>
            <a:off x="5607056" y="1026127"/>
            <a:ext cx="576000" cy="57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5" name="Agrupar 214">
            <a:extLst>
              <a:ext uri="{FF2B5EF4-FFF2-40B4-BE49-F238E27FC236}">
                <a16:creationId xmlns:a16="http://schemas.microsoft.com/office/drawing/2014/main" id="{1269E2FA-8309-E000-30E7-B4DD85356CE3}"/>
              </a:ext>
            </a:extLst>
          </p:cNvPr>
          <p:cNvGrpSpPr/>
          <p:nvPr/>
        </p:nvGrpSpPr>
        <p:grpSpPr>
          <a:xfrm>
            <a:off x="1174648" y="2257152"/>
            <a:ext cx="6300000" cy="900000"/>
            <a:chOff x="1174648" y="2707152"/>
            <a:chExt cx="6300000" cy="900000"/>
          </a:xfrm>
        </p:grpSpPr>
        <p:sp>
          <p:nvSpPr>
            <p:cNvPr id="149" name="Retângulo 148">
              <a:extLst>
                <a:ext uri="{FF2B5EF4-FFF2-40B4-BE49-F238E27FC236}">
                  <a16:creationId xmlns:a16="http://schemas.microsoft.com/office/drawing/2014/main" id="{8DE2B28C-BFFE-9FCF-054A-3CA339C1AB16}"/>
                </a:ext>
              </a:extLst>
            </p:cNvPr>
            <p:cNvSpPr/>
            <p:nvPr/>
          </p:nvSpPr>
          <p:spPr>
            <a:xfrm>
              <a:off x="11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Retângulo 149">
              <a:extLst>
                <a:ext uri="{FF2B5EF4-FFF2-40B4-BE49-F238E27FC236}">
                  <a16:creationId xmlns:a16="http://schemas.microsoft.com/office/drawing/2014/main" id="{FD5738CE-3D79-CB9A-0009-56214ED0A9DA}"/>
                </a:ext>
              </a:extLst>
            </p:cNvPr>
            <p:cNvSpPr/>
            <p:nvPr/>
          </p:nvSpPr>
          <p:spPr>
            <a:xfrm>
              <a:off x="20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Retângulo 150">
              <a:extLst>
                <a:ext uri="{FF2B5EF4-FFF2-40B4-BE49-F238E27FC236}">
                  <a16:creationId xmlns:a16="http://schemas.microsoft.com/office/drawing/2014/main" id="{EAE41F8B-C0CB-86F2-DF46-2074EB7F79D0}"/>
                </a:ext>
              </a:extLst>
            </p:cNvPr>
            <p:cNvSpPr/>
            <p:nvPr/>
          </p:nvSpPr>
          <p:spPr>
            <a:xfrm>
              <a:off x="29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7475097D-A77E-33DC-A4E2-A71EC00780BC}"/>
                </a:ext>
              </a:extLst>
            </p:cNvPr>
            <p:cNvSpPr/>
            <p:nvPr/>
          </p:nvSpPr>
          <p:spPr>
            <a:xfrm>
              <a:off x="38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Retângulo 152">
              <a:extLst>
                <a:ext uri="{FF2B5EF4-FFF2-40B4-BE49-F238E27FC236}">
                  <a16:creationId xmlns:a16="http://schemas.microsoft.com/office/drawing/2014/main" id="{2040B49A-03E7-8FD9-EF39-42375CD27D67}"/>
                </a:ext>
              </a:extLst>
            </p:cNvPr>
            <p:cNvSpPr/>
            <p:nvPr/>
          </p:nvSpPr>
          <p:spPr>
            <a:xfrm>
              <a:off x="47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Retângulo 153">
              <a:extLst>
                <a:ext uri="{FF2B5EF4-FFF2-40B4-BE49-F238E27FC236}">
                  <a16:creationId xmlns:a16="http://schemas.microsoft.com/office/drawing/2014/main" id="{5033B79F-2A5D-7DDE-676F-BE97A0978CE9}"/>
                </a:ext>
              </a:extLst>
            </p:cNvPr>
            <p:cNvSpPr/>
            <p:nvPr/>
          </p:nvSpPr>
          <p:spPr>
            <a:xfrm>
              <a:off x="56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11F6460A-07BA-CB16-D595-580FCC5257E8}"/>
                </a:ext>
              </a:extLst>
            </p:cNvPr>
            <p:cNvSpPr/>
            <p:nvPr/>
          </p:nvSpPr>
          <p:spPr>
            <a:xfrm>
              <a:off x="6574648" y="2707152"/>
              <a:ext cx="900000" cy="9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2BE8F97C-98A9-4F6F-DA15-8E2E55B34E72}"/>
                </a:ext>
              </a:extLst>
            </p:cNvPr>
            <p:cNvSpPr/>
            <p:nvPr/>
          </p:nvSpPr>
          <p:spPr>
            <a:xfrm>
              <a:off x="1240156" y="31342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90C35BED-327F-F2AA-4E88-6FFCD07FF376}"/>
                </a:ext>
              </a:extLst>
            </p:cNvPr>
            <p:cNvSpPr/>
            <p:nvPr/>
          </p:nvSpPr>
          <p:spPr>
            <a:xfrm>
              <a:off x="1966726" y="31348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87171E81-6499-3821-1299-8941B7674B9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1285875" y="3157152"/>
              <a:ext cx="680851" cy="56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D379382C-3A6E-7429-1526-1DBF3239CF29}"/>
                </a:ext>
              </a:extLst>
            </p:cNvPr>
            <p:cNvSpPr/>
            <p:nvPr/>
          </p:nvSpPr>
          <p:spPr>
            <a:xfrm>
              <a:off x="2141350" y="31342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F3EC72E4-C34A-DBEF-DFF1-C98E51B57D69}"/>
                </a:ext>
              </a:extLst>
            </p:cNvPr>
            <p:cNvSpPr/>
            <p:nvPr/>
          </p:nvSpPr>
          <p:spPr>
            <a:xfrm>
              <a:off x="2862227" y="31342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78D97792-DAF3-0F3A-7848-81EEA3FDD711}"/>
                </a:ext>
              </a:extLst>
            </p:cNvPr>
            <p:cNvSpPr/>
            <p:nvPr/>
          </p:nvSpPr>
          <p:spPr>
            <a:xfrm>
              <a:off x="3039726" y="313429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D63C799-BE08-B62F-D9DC-0E17B5E18C72}"/>
                </a:ext>
              </a:extLst>
            </p:cNvPr>
            <p:cNvSpPr/>
            <p:nvPr/>
          </p:nvSpPr>
          <p:spPr>
            <a:xfrm>
              <a:off x="3762227" y="313429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E62BA0CE-F817-B43F-533D-F4DACCC2643A}"/>
                </a:ext>
              </a:extLst>
            </p:cNvPr>
            <p:cNvSpPr/>
            <p:nvPr/>
          </p:nvSpPr>
          <p:spPr>
            <a:xfrm>
              <a:off x="3939726" y="31342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A26029BD-1BDF-E9A6-2170-3FEFCB935918}"/>
                </a:ext>
              </a:extLst>
            </p:cNvPr>
            <p:cNvSpPr/>
            <p:nvPr/>
          </p:nvSpPr>
          <p:spPr>
            <a:xfrm>
              <a:off x="4662227" y="31342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96131827-867A-2402-5142-E6786049697E}"/>
                </a:ext>
              </a:extLst>
            </p:cNvPr>
            <p:cNvSpPr/>
            <p:nvPr/>
          </p:nvSpPr>
          <p:spPr>
            <a:xfrm>
              <a:off x="4842376" y="31342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B328F9FE-33C6-C089-BE65-4FBC0D6201F4}"/>
                </a:ext>
              </a:extLst>
            </p:cNvPr>
            <p:cNvSpPr/>
            <p:nvPr/>
          </p:nvSpPr>
          <p:spPr>
            <a:xfrm>
              <a:off x="5561337" y="31342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7818210-B07E-281F-985E-A1E55F9764A5}"/>
                </a:ext>
              </a:extLst>
            </p:cNvPr>
            <p:cNvSpPr/>
            <p:nvPr/>
          </p:nvSpPr>
          <p:spPr>
            <a:xfrm>
              <a:off x="5742376" y="31342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C61BCE5-66A7-F5E5-2736-B0306568E549}"/>
                </a:ext>
              </a:extLst>
            </p:cNvPr>
            <p:cNvSpPr/>
            <p:nvPr/>
          </p:nvSpPr>
          <p:spPr>
            <a:xfrm>
              <a:off x="6461337" y="31342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20054191-5E46-A5D2-F5C2-E136174F1D9F}"/>
                </a:ext>
              </a:extLst>
            </p:cNvPr>
            <p:cNvSpPr/>
            <p:nvPr/>
          </p:nvSpPr>
          <p:spPr>
            <a:xfrm>
              <a:off x="6636166" y="31342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0F91E24-5AED-2DF0-DA05-00AA582D2687}"/>
                </a:ext>
              </a:extLst>
            </p:cNvPr>
            <p:cNvSpPr/>
            <p:nvPr/>
          </p:nvSpPr>
          <p:spPr>
            <a:xfrm>
              <a:off x="7361201" y="313428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B83554FC-4768-A896-CAB3-C64D10FDFDBE}"/>
                </a:ext>
              </a:extLst>
            </p:cNvPr>
            <p:cNvSpPr/>
            <p:nvPr/>
          </p:nvSpPr>
          <p:spPr>
            <a:xfrm>
              <a:off x="6774033" y="352481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A6B10075-6683-B3B4-9E37-D6E4670E1254}"/>
                </a:ext>
              </a:extLst>
            </p:cNvPr>
            <p:cNvSpPr/>
            <p:nvPr/>
          </p:nvSpPr>
          <p:spPr>
            <a:xfrm>
              <a:off x="7276953" y="352481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42422D0-A905-2ADC-BD86-712A3919CEEF}"/>
                </a:ext>
              </a:extLst>
            </p:cNvPr>
            <p:cNvSpPr/>
            <p:nvPr/>
          </p:nvSpPr>
          <p:spPr>
            <a:xfrm>
              <a:off x="7030542" y="35248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0D403B9C-3D14-76FC-0BA7-B4452793AB50}"/>
                </a:ext>
              </a:extLst>
            </p:cNvPr>
            <p:cNvSpPr/>
            <p:nvPr/>
          </p:nvSpPr>
          <p:spPr>
            <a:xfrm>
              <a:off x="6733150" y="274582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1F99ADC3-4121-FA2A-F7BD-53D2A4E191B6}"/>
                </a:ext>
              </a:extLst>
            </p:cNvPr>
            <p:cNvSpPr/>
            <p:nvPr/>
          </p:nvSpPr>
          <p:spPr>
            <a:xfrm>
              <a:off x="7236070" y="274582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D8D2CFFB-6D22-6858-C397-8514D8C2A969}"/>
                </a:ext>
              </a:extLst>
            </p:cNvPr>
            <p:cNvSpPr/>
            <p:nvPr/>
          </p:nvSpPr>
          <p:spPr>
            <a:xfrm>
              <a:off x="6989659" y="274582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F5B2E4B9-7DAF-EEA5-FFB8-3F74C6B035D3}"/>
                </a:ext>
              </a:extLst>
            </p:cNvPr>
            <p:cNvCxnSpPr>
              <a:cxnSpLocks/>
              <a:stCxn id="66" idx="7"/>
              <a:endCxn id="71" idx="4"/>
            </p:cNvCxnSpPr>
            <p:nvPr/>
          </p:nvCxnSpPr>
          <p:spPr>
            <a:xfrm flipV="1">
              <a:off x="6675190" y="2791542"/>
              <a:ext cx="80820" cy="34944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603FA2BA-84C9-B77C-9886-56A25B11CA9B}"/>
                </a:ext>
              </a:extLst>
            </p:cNvPr>
            <p:cNvCxnSpPr>
              <a:cxnSpLocks/>
              <a:stCxn id="68" idx="0"/>
              <a:endCxn id="71" idx="4"/>
            </p:cNvCxnSpPr>
            <p:nvPr/>
          </p:nvCxnSpPr>
          <p:spPr>
            <a:xfrm flipH="1" flipV="1">
              <a:off x="6756010" y="2791542"/>
              <a:ext cx="40883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B9E5FA14-1B5A-0168-E6EF-D1FF4486577B}"/>
                </a:ext>
              </a:extLst>
            </p:cNvPr>
            <p:cNvCxnSpPr>
              <a:cxnSpLocks/>
              <a:stCxn id="70" idx="0"/>
              <a:endCxn id="73" idx="4"/>
            </p:cNvCxnSpPr>
            <p:nvPr/>
          </p:nvCxnSpPr>
          <p:spPr>
            <a:xfrm flipH="1" flipV="1">
              <a:off x="7012519" y="2791541"/>
              <a:ext cx="40883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17D546C0-DCFF-BAF8-842C-B68D23A1BD69}"/>
                </a:ext>
              </a:extLst>
            </p:cNvPr>
            <p:cNvCxnSpPr>
              <a:cxnSpLocks/>
              <a:stCxn id="69" idx="0"/>
              <a:endCxn id="72" idx="4"/>
            </p:cNvCxnSpPr>
            <p:nvPr/>
          </p:nvCxnSpPr>
          <p:spPr>
            <a:xfrm flipH="1" flipV="1">
              <a:off x="7258930" y="2791542"/>
              <a:ext cx="40883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DB9EED8B-BDFE-0FCA-5DAA-393564B75A9C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flipV="1">
              <a:off x="7053402" y="2791541"/>
              <a:ext cx="205210" cy="73327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C97351BF-2789-0FCD-400D-CC35560494BB}"/>
                </a:ext>
              </a:extLst>
            </p:cNvPr>
            <p:cNvCxnSpPr>
              <a:cxnSpLocks/>
              <a:stCxn id="68" idx="0"/>
              <a:endCxn id="73" idx="4"/>
            </p:cNvCxnSpPr>
            <p:nvPr/>
          </p:nvCxnSpPr>
          <p:spPr>
            <a:xfrm flipV="1">
              <a:off x="6796893" y="2791541"/>
              <a:ext cx="215626" cy="733272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1FC74A4C-882F-3C5B-6D1F-94D75F1D678F}"/>
                </a:ext>
              </a:extLst>
            </p:cNvPr>
            <p:cNvCxnSpPr>
              <a:cxnSpLocks/>
              <a:stCxn id="67" idx="4"/>
              <a:endCxn id="69" idx="0"/>
            </p:cNvCxnSpPr>
            <p:nvPr/>
          </p:nvCxnSpPr>
          <p:spPr>
            <a:xfrm flipH="1">
              <a:off x="7299813" y="3180006"/>
              <a:ext cx="84248" cy="34480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05AE1C60-C580-F851-82E4-1C5C6852C440}"/>
                </a:ext>
              </a:extLst>
            </p:cNvPr>
            <p:cNvSpPr/>
            <p:nvPr/>
          </p:nvSpPr>
          <p:spPr>
            <a:xfrm>
              <a:off x="2411250" y="30352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458FF127-7F3F-4EF0-F15D-F3A96630BF2E}"/>
                </a:ext>
              </a:extLst>
            </p:cNvPr>
            <p:cNvSpPr/>
            <p:nvPr/>
          </p:nvSpPr>
          <p:spPr>
            <a:xfrm>
              <a:off x="2612496" y="320477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C7700A6A-D215-3970-CC5E-45FFD0A9CD80}"/>
                </a:ext>
              </a:extLst>
            </p:cNvPr>
            <p:cNvCxnSpPr>
              <a:cxnSpLocks/>
              <a:stCxn id="96" idx="4"/>
              <a:endCxn id="56" idx="7"/>
            </p:cNvCxnSpPr>
            <p:nvPr/>
          </p:nvCxnSpPr>
          <p:spPr>
            <a:xfrm flipH="1">
              <a:off x="2180374" y="3080951"/>
              <a:ext cx="253736" cy="6003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3316722A-C623-82F5-8EFB-CE2BF800CB1D}"/>
                </a:ext>
              </a:extLst>
            </p:cNvPr>
            <p:cNvCxnSpPr>
              <a:cxnSpLocks/>
              <a:stCxn id="57" idx="2"/>
              <a:endCxn id="97" idx="0"/>
            </p:cNvCxnSpPr>
            <p:nvPr/>
          </p:nvCxnSpPr>
          <p:spPr>
            <a:xfrm flipH="1">
              <a:off x="2635356" y="3157152"/>
              <a:ext cx="226871" cy="4762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6526072B-DACC-A8A8-AD2A-0DD2186971F3}"/>
                </a:ext>
              </a:extLst>
            </p:cNvPr>
            <p:cNvCxnSpPr>
              <a:cxnSpLocks/>
              <a:stCxn id="97" idx="0"/>
              <a:endCxn id="96" idx="4"/>
            </p:cNvCxnSpPr>
            <p:nvPr/>
          </p:nvCxnSpPr>
          <p:spPr>
            <a:xfrm flipH="1" flipV="1">
              <a:off x="2434110" y="3080951"/>
              <a:ext cx="201246" cy="12382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0" name="Elipse 109">
              <a:extLst>
                <a:ext uri="{FF2B5EF4-FFF2-40B4-BE49-F238E27FC236}">
                  <a16:creationId xmlns:a16="http://schemas.microsoft.com/office/drawing/2014/main" id="{2BC10C53-3BAF-DB6E-568F-F894A37EB068}"/>
                </a:ext>
              </a:extLst>
            </p:cNvPr>
            <p:cNvSpPr/>
            <p:nvPr/>
          </p:nvSpPr>
          <p:spPr>
            <a:xfrm>
              <a:off x="3248284" y="289672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Elipse 112">
              <a:extLst>
                <a:ext uri="{FF2B5EF4-FFF2-40B4-BE49-F238E27FC236}">
                  <a16:creationId xmlns:a16="http://schemas.microsoft.com/office/drawing/2014/main" id="{0F8792E3-6FF0-BA4A-D84F-713546C3CC71}"/>
                </a:ext>
              </a:extLst>
            </p:cNvPr>
            <p:cNvSpPr/>
            <p:nvPr/>
          </p:nvSpPr>
          <p:spPr>
            <a:xfrm>
              <a:off x="3573093" y="3301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872D23B4-5D3B-8404-402D-6B7B8DE6F2AD}"/>
                </a:ext>
              </a:extLst>
            </p:cNvPr>
            <p:cNvCxnSpPr>
              <a:cxnSpLocks/>
              <a:stCxn id="110" idx="4"/>
              <a:endCxn id="58" idx="7"/>
            </p:cNvCxnSpPr>
            <p:nvPr/>
          </p:nvCxnSpPr>
          <p:spPr>
            <a:xfrm flipH="1">
              <a:off x="3078750" y="2942448"/>
              <a:ext cx="192394" cy="19853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Conector reto 126">
              <a:extLst>
                <a:ext uri="{FF2B5EF4-FFF2-40B4-BE49-F238E27FC236}">
                  <a16:creationId xmlns:a16="http://schemas.microsoft.com/office/drawing/2014/main" id="{7459F237-B235-9D61-5A23-A8636B973DEF}"/>
                </a:ext>
              </a:extLst>
            </p:cNvPr>
            <p:cNvCxnSpPr>
              <a:cxnSpLocks/>
              <a:stCxn id="59" idx="3"/>
              <a:endCxn id="113" idx="0"/>
            </p:cNvCxnSpPr>
            <p:nvPr/>
          </p:nvCxnSpPr>
          <p:spPr>
            <a:xfrm flipH="1">
              <a:off x="3595953" y="3173315"/>
              <a:ext cx="172969" cy="128226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Conector reto 135">
              <a:extLst>
                <a:ext uri="{FF2B5EF4-FFF2-40B4-BE49-F238E27FC236}">
                  <a16:creationId xmlns:a16="http://schemas.microsoft.com/office/drawing/2014/main" id="{F6EA39A4-6DA8-FF99-BD99-3467C192A1BC}"/>
                </a:ext>
              </a:extLst>
            </p:cNvPr>
            <p:cNvCxnSpPr>
              <a:cxnSpLocks/>
              <a:stCxn id="110" idx="4"/>
              <a:endCxn id="113" idx="0"/>
            </p:cNvCxnSpPr>
            <p:nvPr/>
          </p:nvCxnSpPr>
          <p:spPr>
            <a:xfrm>
              <a:off x="3271144" y="2942448"/>
              <a:ext cx="324809" cy="35909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8" name="Elipse 137">
              <a:extLst>
                <a:ext uri="{FF2B5EF4-FFF2-40B4-BE49-F238E27FC236}">
                  <a16:creationId xmlns:a16="http://schemas.microsoft.com/office/drawing/2014/main" id="{8E1BCBF3-983B-CDB3-E9E3-2E219086B443}"/>
                </a:ext>
              </a:extLst>
            </p:cNvPr>
            <p:cNvSpPr/>
            <p:nvPr/>
          </p:nvSpPr>
          <p:spPr>
            <a:xfrm>
              <a:off x="4125425" y="289672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Elipse 138">
              <a:extLst>
                <a:ext uri="{FF2B5EF4-FFF2-40B4-BE49-F238E27FC236}">
                  <a16:creationId xmlns:a16="http://schemas.microsoft.com/office/drawing/2014/main" id="{A282EDBF-F520-6946-2E80-4EF038BB4C4B}"/>
                </a:ext>
              </a:extLst>
            </p:cNvPr>
            <p:cNvSpPr/>
            <p:nvPr/>
          </p:nvSpPr>
          <p:spPr>
            <a:xfrm>
              <a:off x="4406064" y="289997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239B043E-A653-1F88-0D71-1840489509C9}"/>
                </a:ext>
              </a:extLst>
            </p:cNvPr>
            <p:cNvSpPr/>
            <p:nvPr/>
          </p:nvSpPr>
          <p:spPr>
            <a:xfrm>
              <a:off x="4236408" y="330154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6894D3CD-5CFA-0066-4D04-7CEBBCF5A013}"/>
                </a:ext>
              </a:extLst>
            </p:cNvPr>
            <p:cNvSpPr/>
            <p:nvPr/>
          </p:nvSpPr>
          <p:spPr>
            <a:xfrm>
              <a:off x="4512406" y="3301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C13236F1-3A5B-A42D-F347-9B3D1F31B123}"/>
                </a:ext>
              </a:extLst>
            </p:cNvPr>
            <p:cNvSpPr/>
            <p:nvPr/>
          </p:nvSpPr>
          <p:spPr>
            <a:xfrm>
              <a:off x="4999178" y="28077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5E317492-D1D8-D487-9661-E9DE131D633E}"/>
                </a:ext>
              </a:extLst>
            </p:cNvPr>
            <p:cNvSpPr/>
            <p:nvPr/>
          </p:nvSpPr>
          <p:spPr>
            <a:xfrm>
              <a:off x="5275176" y="28077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26015C71-0FEF-ED41-2E29-8562843A6D45}"/>
                </a:ext>
              </a:extLst>
            </p:cNvPr>
            <p:cNvSpPr/>
            <p:nvPr/>
          </p:nvSpPr>
          <p:spPr>
            <a:xfrm>
              <a:off x="5153195" y="34259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6361315C-127F-7E85-6259-D9BC7AAC4731}"/>
                </a:ext>
              </a:extLst>
            </p:cNvPr>
            <p:cNvSpPr/>
            <p:nvPr/>
          </p:nvSpPr>
          <p:spPr>
            <a:xfrm>
              <a:off x="5429193" y="34259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7" name="Conector reto 156">
              <a:extLst>
                <a:ext uri="{FF2B5EF4-FFF2-40B4-BE49-F238E27FC236}">
                  <a16:creationId xmlns:a16="http://schemas.microsoft.com/office/drawing/2014/main" id="{BBB98BBB-1D2A-CCB6-58F7-EE2708B4D1DE}"/>
                </a:ext>
              </a:extLst>
            </p:cNvPr>
            <p:cNvCxnSpPr>
              <a:cxnSpLocks/>
              <a:stCxn id="138" idx="4"/>
              <a:endCxn id="60" idx="7"/>
            </p:cNvCxnSpPr>
            <p:nvPr/>
          </p:nvCxnSpPr>
          <p:spPr>
            <a:xfrm flipH="1">
              <a:off x="3978750" y="2942448"/>
              <a:ext cx="169535" cy="198537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Conector reto 157">
              <a:extLst>
                <a:ext uri="{FF2B5EF4-FFF2-40B4-BE49-F238E27FC236}">
                  <a16:creationId xmlns:a16="http://schemas.microsoft.com/office/drawing/2014/main" id="{D9401267-7D37-39F6-4C4C-B5D208BFBE28}"/>
                </a:ext>
              </a:extLst>
            </p:cNvPr>
            <p:cNvCxnSpPr>
              <a:cxnSpLocks/>
              <a:stCxn id="139" idx="4"/>
              <a:endCxn id="140" idx="0"/>
            </p:cNvCxnSpPr>
            <p:nvPr/>
          </p:nvCxnSpPr>
          <p:spPr>
            <a:xfrm flipH="1">
              <a:off x="4259268" y="2945693"/>
              <a:ext cx="169656" cy="355849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Conector reto 158">
              <a:extLst>
                <a:ext uri="{FF2B5EF4-FFF2-40B4-BE49-F238E27FC236}">
                  <a16:creationId xmlns:a16="http://schemas.microsoft.com/office/drawing/2014/main" id="{5F24DB26-8CE0-E80C-7181-435DEB0E62E5}"/>
                </a:ext>
              </a:extLst>
            </p:cNvPr>
            <p:cNvCxnSpPr>
              <a:cxnSpLocks/>
              <a:stCxn id="138" idx="4"/>
              <a:endCxn id="140" idx="0"/>
            </p:cNvCxnSpPr>
            <p:nvPr/>
          </p:nvCxnSpPr>
          <p:spPr>
            <a:xfrm>
              <a:off x="4148285" y="2942448"/>
              <a:ext cx="110983" cy="35909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Conector reto 161">
              <a:extLst>
                <a:ext uri="{FF2B5EF4-FFF2-40B4-BE49-F238E27FC236}">
                  <a16:creationId xmlns:a16="http://schemas.microsoft.com/office/drawing/2014/main" id="{196186DE-676F-0080-85FB-EF34E6B7FCC7}"/>
                </a:ext>
              </a:extLst>
            </p:cNvPr>
            <p:cNvCxnSpPr>
              <a:cxnSpLocks/>
              <a:stCxn id="61" idx="3"/>
              <a:endCxn id="141" idx="0"/>
            </p:cNvCxnSpPr>
            <p:nvPr/>
          </p:nvCxnSpPr>
          <p:spPr>
            <a:xfrm flipH="1">
              <a:off x="4535266" y="3173313"/>
              <a:ext cx="133656" cy="12822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Conector reto 164">
              <a:extLst>
                <a:ext uri="{FF2B5EF4-FFF2-40B4-BE49-F238E27FC236}">
                  <a16:creationId xmlns:a16="http://schemas.microsoft.com/office/drawing/2014/main" id="{EA261A76-1AB1-3D0C-FFA8-1E681B5656E1}"/>
                </a:ext>
              </a:extLst>
            </p:cNvPr>
            <p:cNvCxnSpPr>
              <a:cxnSpLocks/>
              <a:stCxn id="139" idx="4"/>
              <a:endCxn id="141" idx="0"/>
            </p:cNvCxnSpPr>
            <p:nvPr/>
          </p:nvCxnSpPr>
          <p:spPr>
            <a:xfrm>
              <a:off x="4428924" y="2945693"/>
              <a:ext cx="106342" cy="355848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Conector reto 167">
              <a:extLst>
                <a:ext uri="{FF2B5EF4-FFF2-40B4-BE49-F238E27FC236}">
                  <a16:creationId xmlns:a16="http://schemas.microsoft.com/office/drawing/2014/main" id="{6258C610-226E-DFC1-01E9-A0513D679F8E}"/>
                </a:ext>
              </a:extLst>
            </p:cNvPr>
            <p:cNvCxnSpPr>
              <a:cxnSpLocks/>
              <a:stCxn id="144" idx="4"/>
              <a:endCxn id="62" idx="7"/>
            </p:cNvCxnSpPr>
            <p:nvPr/>
          </p:nvCxnSpPr>
          <p:spPr>
            <a:xfrm flipH="1">
              <a:off x="4881400" y="2853483"/>
              <a:ext cx="140638" cy="287501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Conector reto 170">
              <a:extLst>
                <a:ext uri="{FF2B5EF4-FFF2-40B4-BE49-F238E27FC236}">
                  <a16:creationId xmlns:a16="http://schemas.microsoft.com/office/drawing/2014/main" id="{61F23C23-1B2F-1384-065F-FB362111DBE1}"/>
                </a:ext>
              </a:extLst>
            </p:cNvPr>
            <p:cNvCxnSpPr>
              <a:cxnSpLocks/>
              <a:stCxn id="145" idx="4"/>
              <a:endCxn id="155" idx="0"/>
            </p:cNvCxnSpPr>
            <p:nvPr/>
          </p:nvCxnSpPr>
          <p:spPr>
            <a:xfrm flipH="1">
              <a:off x="5176055" y="2853482"/>
              <a:ext cx="121981" cy="57245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Conector reto 173">
              <a:extLst>
                <a:ext uri="{FF2B5EF4-FFF2-40B4-BE49-F238E27FC236}">
                  <a16:creationId xmlns:a16="http://schemas.microsoft.com/office/drawing/2014/main" id="{A92DB8F7-E65D-F17C-9138-2A5B1E7A48FA}"/>
                </a:ext>
              </a:extLst>
            </p:cNvPr>
            <p:cNvCxnSpPr>
              <a:cxnSpLocks/>
              <a:stCxn id="145" idx="4"/>
              <a:endCxn id="156" idx="0"/>
            </p:cNvCxnSpPr>
            <p:nvPr/>
          </p:nvCxnSpPr>
          <p:spPr>
            <a:xfrm>
              <a:off x="5298036" y="2853482"/>
              <a:ext cx="154017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Conector reto 176">
              <a:extLst>
                <a:ext uri="{FF2B5EF4-FFF2-40B4-BE49-F238E27FC236}">
                  <a16:creationId xmlns:a16="http://schemas.microsoft.com/office/drawing/2014/main" id="{A73AE8C4-0C27-C82B-C54A-E504E369135F}"/>
                </a:ext>
              </a:extLst>
            </p:cNvPr>
            <p:cNvCxnSpPr>
              <a:cxnSpLocks/>
              <a:stCxn id="144" idx="4"/>
              <a:endCxn id="155" idx="0"/>
            </p:cNvCxnSpPr>
            <p:nvPr/>
          </p:nvCxnSpPr>
          <p:spPr>
            <a:xfrm>
              <a:off x="5022038" y="2853483"/>
              <a:ext cx="154017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Conector reto 179">
              <a:extLst>
                <a:ext uri="{FF2B5EF4-FFF2-40B4-BE49-F238E27FC236}">
                  <a16:creationId xmlns:a16="http://schemas.microsoft.com/office/drawing/2014/main" id="{EB386A1A-C3EC-EDFD-CDF4-9C882F5155C5}"/>
                </a:ext>
              </a:extLst>
            </p:cNvPr>
            <p:cNvCxnSpPr>
              <a:cxnSpLocks/>
              <a:stCxn id="63" idx="3"/>
              <a:endCxn id="156" idx="0"/>
            </p:cNvCxnSpPr>
            <p:nvPr/>
          </p:nvCxnSpPr>
          <p:spPr>
            <a:xfrm flipH="1">
              <a:off x="5452053" y="3173312"/>
              <a:ext cx="115979" cy="25262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3" name="Elipse 182">
              <a:extLst>
                <a:ext uri="{FF2B5EF4-FFF2-40B4-BE49-F238E27FC236}">
                  <a16:creationId xmlns:a16="http://schemas.microsoft.com/office/drawing/2014/main" id="{37E9C881-A9C7-2152-63A8-2681E42DC7B9}"/>
                </a:ext>
              </a:extLst>
            </p:cNvPr>
            <p:cNvSpPr/>
            <p:nvPr/>
          </p:nvSpPr>
          <p:spPr>
            <a:xfrm>
              <a:off x="5882899" y="34259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4" name="Elipse 183">
              <a:extLst>
                <a:ext uri="{FF2B5EF4-FFF2-40B4-BE49-F238E27FC236}">
                  <a16:creationId xmlns:a16="http://schemas.microsoft.com/office/drawing/2014/main" id="{65282A77-5654-7FB4-F206-69493CC35908}"/>
                </a:ext>
              </a:extLst>
            </p:cNvPr>
            <p:cNvSpPr/>
            <p:nvPr/>
          </p:nvSpPr>
          <p:spPr>
            <a:xfrm>
              <a:off x="6385819" y="34259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5" name="Elipse 184">
              <a:extLst>
                <a:ext uri="{FF2B5EF4-FFF2-40B4-BE49-F238E27FC236}">
                  <a16:creationId xmlns:a16="http://schemas.microsoft.com/office/drawing/2014/main" id="{C50ED464-6A42-A3E2-F52F-C56BC06CA898}"/>
                </a:ext>
              </a:extLst>
            </p:cNvPr>
            <p:cNvSpPr/>
            <p:nvPr/>
          </p:nvSpPr>
          <p:spPr>
            <a:xfrm>
              <a:off x="6139408" y="34259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6" name="Elipse 185">
              <a:extLst>
                <a:ext uri="{FF2B5EF4-FFF2-40B4-BE49-F238E27FC236}">
                  <a16:creationId xmlns:a16="http://schemas.microsoft.com/office/drawing/2014/main" id="{65F7EC39-FFE4-601E-61EC-5BC9E4499641}"/>
                </a:ext>
              </a:extLst>
            </p:cNvPr>
            <p:cNvSpPr/>
            <p:nvPr/>
          </p:nvSpPr>
          <p:spPr>
            <a:xfrm>
              <a:off x="5836754" y="28077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7" name="Elipse 186">
              <a:extLst>
                <a:ext uri="{FF2B5EF4-FFF2-40B4-BE49-F238E27FC236}">
                  <a16:creationId xmlns:a16="http://schemas.microsoft.com/office/drawing/2014/main" id="{1FD8C13D-7AAF-35CC-5891-CF3B39DD3B4E}"/>
                </a:ext>
              </a:extLst>
            </p:cNvPr>
            <p:cNvSpPr/>
            <p:nvPr/>
          </p:nvSpPr>
          <p:spPr>
            <a:xfrm>
              <a:off x="6339674" y="28077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8" name="Elipse 187">
              <a:extLst>
                <a:ext uri="{FF2B5EF4-FFF2-40B4-BE49-F238E27FC236}">
                  <a16:creationId xmlns:a16="http://schemas.microsoft.com/office/drawing/2014/main" id="{662D7587-E6D1-20AA-0C1D-CAF46E172C85}"/>
                </a:ext>
              </a:extLst>
            </p:cNvPr>
            <p:cNvSpPr/>
            <p:nvPr/>
          </p:nvSpPr>
          <p:spPr>
            <a:xfrm>
              <a:off x="6093263" y="28077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9" name="Conector reto 188">
              <a:extLst>
                <a:ext uri="{FF2B5EF4-FFF2-40B4-BE49-F238E27FC236}">
                  <a16:creationId xmlns:a16="http://schemas.microsoft.com/office/drawing/2014/main" id="{4A313DDB-1786-F319-1C57-AF0F9D50DA3D}"/>
                </a:ext>
              </a:extLst>
            </p:cNvPr>
            <p:cNvCxnSpPr>
              <a:cxnSpLocks/>
              <a:stCxn id="64" idx="0"/>
              <a:endCxn id="186" idx="4"/>
            </p:cNvCxnSpPr>
            <p:nvPr/>
          </p:nvCxnSpPr>
          <p:spPr>
            <a:xfrm flipV="1">
              <a:off x="5765236" y="2853483"/>
              <a:ext cx="94378" cy="28080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D6EC52CA-D71F-81BC-A622-8C0E11295B48}"/>
                </a:ext>
              </a:extLst>
            </p:cNvPr>
            <p:cNvCxnSpPr>
              <a:cxnSpLocks/>
              <a:stCxn id="183" idx="0"/>
              <a:endCxn id="188" idx="4"/>
            </p:cNvCxnSpPr>
            <p:nvPr/>
          </p:nvCxnSpPr>
          <p:spPr>
            <a:xfrm flipV="1">
              <a:off x="5905759" y="2853482"/>
              <a:ext cx="210364" cy="572455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Conector reto 194">
              <a:extLst>
                <a:ext uri="{FF2B5EF4-FFF2-40B4-BE49-F238E27FC236}">
                  <a16:creationId xmlns:a16="http://schemas.microsoft.com/office/drawing/2014/main" id="{07C9E0E3-C6D6-115C-A6B0-3DFA55D8C00B}"/>
                </a:ext>
              </a:extLst>
            </p:cNvPr>
            <p:cNvCxnSpPr>
              <a:cxnSpLocks/>
              <a:stCxn id="185" idx="0"/>
              <a:endCxn id="187" idx="4"/>
            </p:cNvCxnSpPr>
            <p:nvPr/>
          </p:nvCxnSpPr>
          <p:spPr>
            <a:xfrm flipV="1">
              <a:off x="6162268" y="2853483"/>
              <a:ext cx="200266" cy="572453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7372FF4C-11F8-3E87-E3E9-980418083FC4}"/>
                </a:ext>
              </a:extLst>
            </p:cNvPr>
            <p:cNvCxnSpPr>
              <a:cxnSpLocks/>
              <a:stCxn id="185" idx="0"/>
              <a:endCxn id="188" idx="4"/>
            </p:cNvCxnSpPr>
            <p:nvPr/>
          </p:nvCxnSpPr>
          <p:spPr>
            <a:xfrm flipH="1" flipV="1">
              <a:off x="6116123" y="2853482"/>
              <a:ext cx="46145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Conector reto 200">
              <a:extLst>
                <a:ext uri="{FF2B5EF4-FFF2-40B4-BE49-F238E27FC236}">
                  <a16:creationId xmlns:a16="http://schemas.microsoft.com/office/drawing/2014/main" id="{BE88AA29-E330-7019-6797-BE42A7A916FB}"/>
                </a:ext>
              </a:extLst>
            </p:cNvPr>
            <p:cNvCxnSpPr>
              <a:cxnSpLocks/>
              <a:stCxn id="184" idx="0"/>
              <a:endCxn id="187" idx="4"/>
            </p:cNvCxnSpPr>
            <p:nvPr/>
          </p:nvCxnSpPr>
          <p:spPr>
            <a:xfrm flipH="1" flipV="1">
              <a:off x="6362534" y="2853483"/>
              <a:ext cx="46145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Conector reto 203">
              <a:extLst>
                <a:ext uri="{FF2B5EF4-FFF2-40B4-BE49-F238E27FC236}">
                  <a16:creationId xmlns:a16="http://schemas.microsoft.com/office/drawing/2014/main" id="{A2F7799D-A2E8-3455-234B-66D2712535AA}"/>
                </a:ext>
              </a:extLst>
            </p:cNvPr>
            <p:cNvCxnSpPr>
              <a:cxnSpLocks/>
              <a:stCxn id="184" idx="0"/>
              <a:endCxn id="65" idx="4"/>
            </p:cNvCxnSpPr>
            <p:nvPr/>
          </p:nvCxnSpPr>
          <p:spPr>
            <a:xfrm flipV="1">
              <a:off x="6408679" y="3180007"/>
              <a:ext cx="75518" cy="245930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Conector reto 206">
              <a:extLst>
                <a:ext uri="{FF2B5EF4-FFF2-40B4-BE49-F238E27FC236}">
                  <a16:creationId xmlns:a16="http://schemas.microsoft.com/office/drawing/2014/main" id="{2C7928D8-4562-87AD-632E-953C13055DEE}"/>
                </a:ext>
              </a:extLst>
            </p:cNvPr>
            <p:cNvCxnSpPr>
              <a:cxnSpLocks/>
              <a:stCxn id="183" idx="0"/>
              <a:endCxn id="186" idx="4"/>
            </p:cNvCxnSpPr>
            <p:nvPr/>
          </p:nvCxnSpPr>
          <p:spPr>
            <a:xfrm flipH="1" flipV="1">
              <a:off x="5859614" y="2853483"/>
              <a:ext cx="46145" cy="572454"/>
            </a:xfrm>
            <a:prstGeom prst="line">
              <a:avLst/>
            </a:prstGeom>
            <a:ln w="952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11" name="Conector reto 210">
            <a:extLst>
              <a:ext uri="{FF2B5EF4-FFF2-40B4-BE49-F238E27FC236}">
                <a16:creationId xmlns:a16="http://schemas.microsoft.com/office/drawing/2014/main" id="{C0AE8FA0-72F7-AD27-7D98-C3D15E805F39}"/>
              </a:ext>
            </a:extLst>
          </p:cNvPr>
          <p:cNvCxnSpPr>
            <a:cxnSpLocks/>
          </p:cNvCxnSpPr>
          <p:nvPr/>
        </p:nvCxnSpPr>
        <p:spPr>
          <a:xfrm>
            <a:off x="6183056" y="1602127"/>
            <a:ext cx="1291592" cy="6550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Conector reto 211">
            <a:extLst>
              <a:ext uri="{FF2B5EF4-FFF2-40B4-BE49-F238E27FC236}">
                <a16:creationId xmlns:a16="http://schemas.microsoft.com/office/drawing/2014/main" id="{B436E9CF-DF07-6731-F52D-89F9AE28A683}"/>
              </a:ext>
            </a:extLst>
          </p:cNvPr>
          <p:cNvCxnSpPr>
            <a:cxnSpLocks/>
          </p:cNvCxnSpPr>
          <p:nvPr/>
        </p:nvCxnSpPr>
        <p:spPr>
          <a:xfrm flipH="1">
            <a:off x="1172001" y="1602127"/>
            <a:ext cx="992208" cy="6550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04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82061B9-8670-D44D-9624-8CF31DC2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965C51-55B4-0A43-BC98-D4B0536E5ABF}"/>
              </a:ext>
            </a:extLst>
          </p:cNvPr>
          <p:cNvSpPr txBox="1"/>
          <p:nvPr/>
        </p:nvSpPr>
        <p:spPr>
          <a:xfrm>
            <a:off x="1249680" y="4109720"/>
            <a:ext cx="141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Ideação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45ADD9-E3C9-ED8C-8BAB-10F0CFC322B8}"/>
              </a:ext>
            </a:extLst>
          </p:cNvPr>
          <p:cNvSpPr txBox="1"/>
          <p:nvPr/>
        </p:nvSpPr>
        <p:spPr>
          <a:xfrm>
            <a:off x="8925560" y="3955832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Teoria por trás do movimento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9F5C78-BB19-A80C-EAB9-E7AB5B89D038}"/>
              </a:ext>
            </a:extLst>
          </p:cNvPr>
          <p:cNvSpPr txBox="1"/>
          <p:nvPr/>
        </p:nvSpPr>
        <p:spPr>
          <a:xfrm>
            <a:off x="3774440" y="4109720"/>
            <a:ext cx="141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Conexão</a:t>
            </a:r>
          </a:p>
        </p:txBody>
      </p:sp>
      <p:pic>
        <p:nvPicPr>
          <p:cNvPr id="8" name="Gráfico 7" descr="Boa Ideia estrutura de tópicos">
            <a:extLst>
              <a:ext uri="{FF2B5EF4-FFF2-40B4-BE49-F238E27FC236}">
                <a16:creationId xmlns:a16="http://schemas.microsoft.com/office/drawing/2014/main" id="{381C0F1D-C6C2-EF6F-56AF-7B0BCE9DA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91" t="5740" r="12689" b="9667"/>
          <a:stretch/>
        </p:blipFill>
        <p:spPr>
          <a:xfrm>
            <a:off x="1417320" y="2387600"/>
            <a:ext cx="1260000" cy="1434146"/>
          </a:xfrm>
          <a:prstGeom prst="rect">
            <a:avLst/>
          </a:prstGeom>
        </p:spPr>
      </p:pic>
      <p:pic>
        <p:nvPicPr>
          <p:cNvPr id="10" name="Gráfico 9" descr="Wi-Fi estrutura de tópicos">
            <a:extLst>
              <a:ext uri="{FF2B5EF4-FFF2-40B4-BE49-F238E27FC236}">
                <a16:creationId xmlns:a16="http://schemas.microsoft.com/office/drawing/2014/main" id="{66ED472A-E346-57E0-ADE6-819EC8BE4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302" t="28005" r="13932" b="28279"/>
          <a:stretch/>
        </p:blipFill>
        <p:spPr>
          <a:xfrm>
            <a:off x="3853100" y="2715484"/>
            <a:ext cx="1260000" cy="778378"/>
          </a:xfrm>
          <a:prstGeom prst="rect">
            <a:avLst/>
          </a:prstGeom>
        </p:spPr>
      </p:pic>
      <p:pic>
        <p:nvPicPr>
          <p:cNvPr id="12" name="Gráfico 11" descr="Web design estrutura de tópicos">
            <a:extLst>
              <a:ext uri="{FF2B5EF4-FFF2-40B4-BE49-F238E27FC236}">
                <a16:creationId xmlns:a16="http://schemas.microsoft.com/office/drawing/2014/main" id="{5965048C-0906-B24E-B4C7-A5FE1021D2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90" t="16667" r="6914" b="14197"/>
          <a:stretch/>
        </p:blipFill>
        <p:spPr>
          <a:xfrm>
            <a:off x="9324260" y="2599952"/>
            <a:ext cx="1260000" cy="1009442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11F8C12-9B94-0906-CE93-7A5996E9F518}"/>
              </a:ext>
            </a:extLst>
          </p:cNvPr>
          <p:cNvGrpSpPr/>
          <p:nvPr/>
        </p:nvGrpSpPr>
        <p:grpSpPr>
          <a:xfrm>
            <a:off x="6380939" y="2504670"/>
            <a:ext cx="1496106" cy="1317076"/>
            <a:chOff x="6284082" y="1962150"/>
            <a:chExt cx="1153038" cy="1015061"/>
          </a:xfrm>
        </p:grpSpPr>
        <p:pic>
          <p:nvPicPr>
            <p:cNvPr id="14" name="Gráfico 13" descr="Ponto de interrogação estrutura de tópicos">
              <a:extLst>
                <a:ext uri="{FF2B5EF4-FFF2-40B4-BE49-F238E27FC236}">
                  <a16:creationId xmlns:a16="http://schemas.microsoft.com/office/drawing/2014/main" id="{4BF68808-6AFF-8C76-38EF-7933400A8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6111" t="9837" r="27222" b="10580"/>
            <a:stretch/>
          </p:blipFill>
          <p:spPr>
            <a:xfrm>
              <a:off x="6882607" y="1962150"/>
              <a:ext cx="554513" cy="945642"/>
            </a:xfrm>
            <a:prstGeom prst="rect">
              <a:avLst/>
            </a:prstGeom>
          </p:spPr>
        </p:pic>
        <p:pic>
          <p:nvPicPr>
            <p:cNvPr id="15" name="Gráfico 14" descr="Ponto de interrogação estrutura de tópicos">
              <a:extLst>
                <a:ext uri="{FF2B5EF4-FFF2-40B4-BE49-F238E27FC236}">
                  <a16:creationId xmlns:a16="http://schemas.microsoft.com/office/drawing/2014/main" id="{83AA1C5C-D321-C18A-6502-8163457AA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6111" t="9837" r="27222" b="10580"/>
            <a:stretch/>
          </p:blipFill>
          <p:spPr>
            <a:xfrm rot="10800000">
              <a:off x="6284082" y="2031569"/>
              <a:ext cx="554513" cy="945642"/>
            </a:xfrm>
            <a:prstGeom prst="rect">
              <a:avLst/>
            </a:prstGeom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9D2E78F-CE4C-C2B5-133E-3AE611C6AB03}"/>
              </a:ext>
            </a:extLst>
          </p:cNvPr>
          <p:cNvSpPr txBox="1"/>
          <p:nvPr/>
        </p:nvSpPr>
        <p:spPr>
          <a:xfrm>
            <a:off x="6210378" y="4109720"/>
            <a:ext cx="1894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Dificuldades encontradas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B1A19DB-1B23-32F5-5CEE-C8E8A557347B}"/>
              </a:ext>
            </a:extLst>
          </p:cNvPr>
          <p:cNvSpPr txBox="1"/>
          <p:nvPr/>
        </p:nvSpPr>
        <p:spPr>
          <a:xfrm>
            <a:off x="853440" y="782320"/>
            <a:ext cx="30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Poppins" panose="00000500000000000000" pitchFamily="2" charset="0"/>
                <a:cs typeface="Poppins" panose="00000500000000000000" pitchFamily="2" charset="0"/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1522646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9B96D5-4757-7F46-5155-0DA42DB3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20</a:t>
            </a:fld>
            <a:endParaRPr lang="pt-BR" dirty="0"/>
          </a:p>
        </p:txBody>
      </p:sp>
      <p:graphicFrame>
        <p:nvGraphicFramePr>
          <p:cNvPr id="31" name="Tabela 31">
            <a:extLst>
              <a:ext uri="{FF2B5EF4-FFF2-40B4-BE49-F238E27FC236}">
                <a16:creationId xmlns:a16="http://schemas.microsoft.com/office/drawing/2014/main" id="{F1234BCD-9BC2-9B73-58E3-FE9FD95A9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209394"/>
              </p:ext>
            </p:extLst>
          </p:nvPr>
        </p:nvGraphicFramePr>
        <p:xfrm>
          <a:off x="2032000" y="719666"/>
          <a:ext cx="812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8984620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52871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N°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Tempo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018128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pt-BR" dirty="0"/>
                        <a:t>34128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19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65400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444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77025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08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8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6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20162"/>
                  </a:ext>
                </a:extLst>
              </a:tr>
            </a:tbl>
          </a:graphicData>
        </a:graphic>
      </p:graphicFrame>
      <p:graphicFrame>
        <p:nvGraphicFramePr>
          <p:cNvPr id="32" name="Tabela 31">
            <a:extLst>
              <a:ext uri="{FF2B5EF4-FFF2-40B4-BE49-F238E27FC236}">
                <a16:creationId xmlns:a16="http://schemas.microsoft.com/office/drawing/2014/main" id="{069C8868-5003-AD68-826C-C88CE1725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22768"/>
              </p:ext>
            </p:extLst>
          </p:nvPr>
        </p:nvGraphicFramePr>
        <p:xfrm>
          <a:off x="2032000" y="3696546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898462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528717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32327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N°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Tempo (s) </a:t>
                      </a:r>
                      <a:r>
                        <a:rPr lang="pt-BR" dirty="0" err="1"/>
                        <a:t>Freq</a:t>
                      </a:r>
                      <a:r>
                        <a:rPr lang="pt-BR" dirty="0"/>
                        <a:t> ?7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018128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pt-BR" dirty="0"/>
                        <a:t>16350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19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444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38410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08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45500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8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65400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6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20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654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55CF0CC-2D2E-ADA0-E09A-B0739AF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3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9891C7E-D71F-68BF-24F6-9747560E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931479"/>
            <a:ext cx="3054870" cy="42838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C381E2B-8288-F60D-6275-940C0D34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03" y="931478"/>
            <a:ext cx="3097984" cy="428384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8E797234-BF3A-0A5D-5B2B-A35C228B0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 t="2331" r="16160" b="2331"/>
          <a:stretch/>
        </p:blipFill>
        <p:spPr>
          <a:xfrm>
            <a:off x="7757160" y="931478"/>
            <a:ext cx="3581400" cy="428384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3FD1740-2834-2E6B-D46C-ACBE349DA457}"/>
              </a:ext>
            </a:extLst>
          </p:cNvPr>
          <p:cNvSpPr/>
          <p:nvPr/>
        </p:nvSpPr>
        <p:spPr>
          <a:xfrm>
            <a:off x="680720" y="756919"/>
            <a:ext cx="6715760" cy="463296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83A21A9-A77F-CA34-DE07-5BC651230A80}"/>
              </a:ext>
            </a:extLst>
          </p:cNvPr>
          <p:cNvSpPr/>
          <p:nvPr/>
        </p:nvSpPr>
        <p:spPr>
          <a:xfrm>
            <a:off x="7569200" y="756919"/>
            <a:ext cx="3942080" cy="463296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BCE3E86-B23E-9DA1-A1C2-0017D2D82688}"/>
              </a:ext>
            </a:extLst>
          </p:cNvPr>
          <p:cNvSpPr txBox="1"/>
          <p:nvPr/>
        </p:nvSpPr>
        <p:spPr>
          <a:xfrm>
            <a:off x="3012440" y="5529950"/>
            <a:ext cx="205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Stefano </a:t>
            </a:r>
            <a:r>
              <a:rPr lang="pt-BR" dirty="0" err="1"/>
              <a:t>Padoan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8037CE7-15E5-9FF3-7AAA-7325502C9D1D}"/>
              </a:ext>
            </a:extLst>
          </p:cNvPr>
          <p:cNvSpPr txBox="1"/>
          <p:nvPr/>
        </p:nvSpPr>
        <p:spPr>
          <a:xfrm>
            <a:off x="8521700" y="5529950"/>
            <a:ext cx="205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Travel</a:t>
            </a:r>
            <a:r>
              <a:rPr lang="pt-BR" dirty="0"/>
              <a:t> </a:t>
            </a:r>
            <a:r>
              <a:rPr lang="pt-BR" dirty="0" err="1"/>
              <a:t>Salesman</a:t>
            </a:r>
            <a:r>
              <a:rPr lang="pt-BR" dirty="0"/>
              <a:t> </a:t>
            </a:r>
            <a:r>
              <a:rPr lang="pt-BR" dirty="0" err="1"/>
              <a:t>Problem</a:t>
            </a:r>
            <a:r>
              <a:rPr lang="pt-BR" dirty="0"/>
              <a:t> </a:t>
            </a:r>
            <a:r>
              <a:rPr lang="pt-BR" dirty="0" err="1"/>
              <a:t>Art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321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55CF0CC-2D2E-ADA0-E09A-B0739AF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3FD1740-2834-2E6B-D46C-ACBE349DA457}"/>
              </a:ext>
            </a:extLst>
          </p:cNvPr>
          <p:cNvSpPr/>
          <p:nvPr/>
        </p:nvSpPr>
        <p:spPr>
          <a:xfrm>
            <a:off x="680720" y="756919"/>
            <a:ext cx="6715760" cy="463296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83A21A9-A77F-CA34-DE07-5BC651230A80}"/>
              </a:ext>
            </a:extLst>
          </p:cNvPr>
          <p:cNvSpPr/>
          <p:nvPr/>
        </p:nvSpPr>
        <p:spPr>
          <a:xfrm>
            <a:off x="7569200" y="756919"/>
            <a:ext cx="3942080" cy="463296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BCE3E86-B23E-9DA1-A1C2-0017D2D82688}"/>
              </a:ext>
            </a:extLst>
          </p:cNvPr>
          <p:cNvSpPr txBox="1"/>
          <p:nvPr/>
        </p:nvSpPr>
        <p:spPr>
          <a:xfrm>
            <a:off x="3012440" y="5529950"/>
            <a:ext cx="205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Stefano </a:t>
            </a:r>
            <a:r>
              <a:rPr lang="pt-BR" dirty="0" err="1"/>
              <a:t>Padoan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8037CE7-15E5-9FF3-7AAA-7325502C9D1D}"/>
              </a:ext>
            </a:extLst>
          </p:cNvPr>
          <p:cNvSpPr txBox="1"/>
          <p:nvPr/>
        </p:nvSpPr>
        <p:spPr>
          <a:xfrm>
            <a:off x="8521700" y="5529950"/>
            <a:ext cx="205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Travel</a:t>
            </a:r>
            <a:r>
              <a:rPr lang="pt-BR" dirty="0"/>
              <a:t> </a:t>
            </a:r>
            <a:r>
              <a:rPr lang="pt-BR" dirty="0" err="1"/>
              <a:t>Salesman</a:t>
            </a:r>
            <a:r>
              <a:rPr lang="pt-BR" dirty="0"/>
              <a:t> </a:t>
            </a:r>
            <a:r>
              <a:rPr lang="pt-BR" dirty="0" err="1"/>
              <a:t>Problem</a:t>
            </a:r>
            <a:r>
              <a:rPr lang="pt-BR" dirty="0"/>
              <a:t> </a:t>
            </a:r>
            <a:r>
              <a:rPr lang="pt-BR" dirty="0" err="1"/>
              <a:t>Art</a:t>
            </a:r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4EC5EDF-2BAA-EB11-3EF8-9395262E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468121"/>
            <a:ext cx="3054870" cy="31281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5F2D686-BBCD-951E-6994-4EA2D8BCB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5" r="4107"/>
          <a:stretch/>
        </p:blipFill>
        <p:spPr>
          <a:xfrm>
            <a:off x="4081030" y="1468121"/>
            <a:ext cx="3054871" cy="3128128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059F7D7D-59FB-2E7B-BBAA-FC45FC9940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t="23615" r="70261" b="64585"/>
          <a:stretch/>
        </p:blipFill>
        <p:spPr>
          <a:xfrm>
            <a:off x="8275955" y="1787282"/>
            <a:ext cx="2528570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1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AA4203-F628-9721-1384-45197937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89975F-9735-594B-0590-79F95C593879}"/>
              </a:ext>
            </a:extLst>
          </p:cNvPr>
          <p:cNvSpPr txBox="1"/>
          <p:nvPr/>
        </p:nvSpPr>
        <p:spPr>
          <a:xfrm>
            <a:off x="750497" y="2050211"/>
            <a:ext cx="712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Explicar como foi feito o socket</a:t>
            </a:r>
            <a:endParaRPr lang="pt-BR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85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9A52B88-D0B1-E881-D449-B17E7BF9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A41B2A-E67D-112E-C2E7-C9C3C3F3B867}"/>
              </a:ext>
            </a:extLst>
          </p:cNvPr>
          <p:cNvSpPr txBox="1"/>
          <p:nvPr/>
        </p:nvSpPr>
        <p:spPr>
          <a:xfrm>
            <a:off x="750497" y="2050211"/>
            <a:ext cx="712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Diagrama de blocos como tudo é conectado/funciona</a:t>
            </a:r>
            <a:endParaRPr lang="pt-BR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1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19BE4B3-E886-1BB0-D2B3-15D6A942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B54C06-6708-3F4C-3CDA-BF2D13A8FC50}"/>
              </a:ext>
            </a:extLst>
          </p:cNvPr>
          <p:cNvSpPr txBox="1"/>
          <p:nvPr/>
        </p:nvSpPr>
        <p:spPr>
          <a:xfrm>
            <a:off x="750498" y="1155939"/>
            <a:ext cx="712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latin typeface="Poppins" panose="00000500000000000000" pitchFamily="2" charset="0"/>
                <a:cs typeface="Poppins" panose="00000500000000000000" pitchFamily="2" charset="0"/>
              </a:rPr>
              <a:t>Dificuldade n° 1: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 A conexão socket só aceita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30 pontos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A802B1-C3E0-307F-BC12-4625922B68DC}"/>
              </a:ext>
            </a:extLst>
          </p:cNvPr>
          <p:cNvSpPr txBox="1"/>
          <p:nvPr/>
        </p:nvSpPr>
        <p:spPr>
          <a:xfrm>
            <a:off x="750497" y="3429000"/>
            <a:ext cx="712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latin typeface="Poppins" panose="00000500000000000000" pitchFamily="2" charset="0"/>
                <a:cs typeface="Poppins" panose="00000500000000000000" pitchFamily="2" charset="0"/>
              </a:rPr>
              <a:t>Dificuldade n° 2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: Mesas do laboratório são desbalanceadas</a:t>
            </a:r>
            <a:endParaRPr lang="pt-BR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235AB7-FCC6-6833-E3F2-F690A283DF91}"/>
              </a:ext>
            </a:extLst>
          </p:cNvPr>
          <p:cNvSpPr txBox="1"/>
          <p:nvPr/>
        </p:nvSpPr>
        <p:spPr>
          <a:xfrm>
            <a:off x="1086928" y="1662022"/>
            <a:ext cx="1018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latin typeface="Poppins" panose="00000500000000000000" pitchFamily="2" charset="0"/>
                <a:cs typeface="Poppins" panose="00000500000000000000" pitchFamily="2" charset="0"/>
              </a:rPr>
              <a:t>Resolução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: Dividir a lista total de pontos em listas de 30 pontos.</a:t>
            </a:r>
          </a:p>
          <a:p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	      Manter um loop: Abrir a conexão socket, enviar 30 pontos, fechar a conexão.</a:t>
            </a:r>
          </a:p>
        </p:txBody>
      </p:sp>
    </p:spTree>
    <p:extLst>
      <p:ext uri="{BB962C8B-B14F-4D97-AF65-F5344CB8AC3E}">
        <p14:creationId xmlns:p14="http://schemas.microsoft.com/office/powerpoint/2010/main" val="19629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863FDB-20CC-3ED7-8664-D3727853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8</a:t>
            </a:fld>
            <a:endParaRPr lang="pt-BR" dirty="0"/>
          </a:p>
        </p:txBody>
      </p:sp>
      <p:graphicFrame>
        <p:nvGraphicFramePr>
          <p:cNvPr id="28" name="Tabela 107">
            <a:extLst>
              <a:ext uri="{FF2B5EF4-FFF2-40B4-BE49-F238E27FC236}">
                <a16:creationId xmlns:a16="http://schemas.microsoft.com/office/drawing/2014/main" id="{70CA7110-033F-E639-9968-1F30072BD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68518"/>
              </p:ext>
            </p:extLst>
          </p:nvPr>
        </p:nvGraphicFramePr>
        <p:xfrm>
          <a:off x="7375302" y="1345113"/>
          <a:ext cx="3240000" cy="39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65713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880647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40417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885531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85102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655158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02348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22469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5990213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9707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0420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065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9385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184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484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637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4931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406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9600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399531"/>
                  </a:ext>
                </a:extLst>
              </a:tr>
            </a:tbl>
          </a:graphicData>
        </a:graphic>
      </p:graphicFrame>
      <p:grpSp>
        <p:nvGrpSpPr>
          <p:cNvPr id="8" name="Agrupar 7">
            <a:extLst>
              <a:ext uri="{FF2B5EF4-FFF2-40B4-BE49-F238E27FC236}">
                <a16:creationId xmlns:a16="http://schemas.microsoft.com/office/drawing/2014/main" id="{A04E73D2-7ACB-5048-1800-6C97851214BF}"/>
              </a:ext>
            </a:extLst>
          </p:cNvPr>
          <p:cNvGrpSpPr/>
          <p:nvPr/>
        </p:nvGrpSpPr>
        <p:grpSpPr>
          <a:xfrm>
            <a:off x="7055556" y="1103632"/>
            <a:ext cx="3845527" cy="4377137"/>
            <a:chOff x="6572088" y="1132975"/>
            <a:chExt cx="3845527" cy="4377137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ACFA42C-A587-F0CC-50C6-7F84B4368FFB}"/>
                </a:ext>
              </a:extLst>
            </p:cNvPr>
            <p:cNvSpPr txBox="1"/>
            <p:nvPr/>
          </p:nvSpPr>
          <p:spPr>
            <a:xfrm>
              <a:off x="6572088" y="1132975"/>
              <a:ext cx="3197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/>
                <a:t>[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A03DF3A-9CF5-3D9A-AB96-359A67416818}"/>
                </a:ext>
              </a:extLst>
            </p:cNvPr>
            <p:cNvSpPr txBox="1"/>
            <p:nvPr/>
          </p:nvSpPr>
          <p:spPr>
            <a:xfrm>
              <a:off x="10131834" y="4740671"/>
              <a:ext cx="2857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/>
                <a:t>]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E53B82FF-96DB-A5FB-EDBA-D25610541EA2}"/>
                </a:ext>
              </a:extLst>
            </p:cNvPr>
            <p:cNvSpPr txBox="1"/>
            <p:nvPr/>
          </p:nvSpPr>
          <p:spPr>
            <a:xfrm>
              <a:off x="9871892" y="1261934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C6884A64-3F99-4B1B-2087-6B45073DE651}"/>
                </a:ext>
              </a:extLst>
            </p:cNvPr>
            <p:cNvSpPr txBox="1"/>
            <p:nvPr/>
          </p:nvSpPr>
          <p:spPr>
            <a:xfrm>
              <a:off x="6865996" y="1261934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747C67E4-CB71-13B6-077B-D473C2B4D69D}"/>
                </a:ext>
              </a:extLst>
            </p:cNvPr>
            <p:cNvSpPr txBox="1"/>
            <p:nvPr/>
          </p:nvSpPr>
          <p:spPr>
            <a:xfrm>
              <a:off x="9871892" y="1622119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96FB5502-0A83-5DFC-F433-673C022101F2}"/>
                </a:ext>
              </a:extLst>
            </p:cNvPr>
            <p:cNvSpPr txBox="1"/>
            <p:nvPr/>
          </p:nvSpPr>
          <p:spPr>
            <a:xfrm>
              <a:off x="6865996" y="1622119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819F2CC-FE57-3E00-E1D2-92F9EF066360}"/>
                </a:ext>
              </a:extLst>
            </p:cNvPr>
            <p:cNvSpPr txBox="1"/>
            <p:nvPr/>
          </p:nvSpPr>
          <p:spPr>
            <a:xfrm>
              <a:off x="9871892" y="1982304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860CA1B6-7FCE-FB94-A321-41723968AF72}"/>
                </a:ext>
              </a:extLst>
            </p:cNvPr>
            <p:cNvSpPr txBox="1"/>
            <p:nvPr/>
          </p:nvSpPr>
          <p:spPr>
            <a:xfrm>
              <a:off x="6865996" y="1982304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40A345E6-D6D9-2A65-2CAA-1D1230886471}"/>
                </a:ext>
              </a:extLst>
            </p:cNvPr>
            <p:cNvSpPr txBox="1"/>
            <p:nvPr/>
          </p:nvSpPr>
          <p:spPr>
            <a:xfrm>
              <a:off x="9871892" y="2342489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8E8AB635-BA8F-A8E0-6DF2-3E13BC14F7A9}"/>
                </a:ext>
              </a:extLst>
            </p:cNvPr>
            <p:cNvSpPr txBox="1"/>
            <p:nvPr/>
          </p:nvSpPr>
          <p:spPr>
            <a:xfrm>
              <a:off x="6865996" y="2342489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B2577E8-59A3-D1E8-2B9E-FD2825D2A538}"/>
                </a:ext>
              </a:extLst>
            </p:cNvPr>
            <p:cNvSpPr txBox="1"/>
            <p:nvPr/>
          </p:nvSpPr>
          <p:spPr>
            <a:xfrm>
              <a:off x="9871892" y="2702674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FF88EBF-0707-96CA-CA5B-12715F252363}"/>
                </a:ext>
              </a:extLst>
            </p:cNvPr>
            <p:cNvSpPr txBox="1"/>
            <p:nvPr/>
          </p:nvSpPr>
          <p:spPr>
            <a:xfrm>
              <a:off x="6865996" y="2702674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263F9FD-8576-D86A-2B0B-A2EE812A3BB1}"/>
                </a:ext>
              </a:extLst>
            </p:cNvPr>
            <p:cNvSpPr txBox="1"/>
            <p:nvPr/>
          </p:nvSpPr>
          <p:spPr>
            <a:xfrm>
              <a:off x="9871892" y="3062859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860B6236-4BF5-4CAC-EB53-96EF99170539}"/>
                </a:ext>
              </a:extLst>
            </p:cNvPr>
            <p:cNvSpPr txBox="1"/>
            <p:nvPr/>
          </p:nvSpPr>
          <p:spPr>
            <a:xfrm>
              <a:off x="6865996" y="3062859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13901E13-1705-3028-65D7-75B57D99739E}"/>
                </a:ext>
              </a:extLst>
            </p:cNvPr>
            <p:cNvSpPr txBox="1"/>
            <p:nvPr/>
          </p:nvSpPr>
          <p:spPr>
            <a:xfrm>
              <a:off x="9871892" y="3423044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18B01B6-4A35-2649-0246-D47F3508D67E}"/>
                </a:ext>
              </a:extLst>
            </p:cNvPr>
            <p:cNvSpPr txBox="1"/>
            <p:nvPr/>
          </p:nvSpPr>
          <p:spPr>
            <a:xfrm>
              <a:off x="6865996" y="3423044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1D72D3A1-8D24-25E8-0F5E-39C1366F0822}"/>
                </a:ext>
              </a:extLst>
            </p:cNvPr>
            <p:cNvSpPr txBox="1"/>
            <p:nvPr/>
          </p:nvSpPr>
          <p:spPr>
            <a:xfrm>
              <a:off x="9871892" y="3783229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9DA7D382-9F3E-924B-9856-2676D6D974E2}"/>
                </a:ext>
              </a:extLst>
            </p:cNvPr>
            <p:cNvSpPr txBox="1"/>
            <p:nvPr/>
          </p:nvSpPr>
          <p:spPr>
            <a:xfrm>
              <a:off x="6865996" y="3783229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DDC83A97-C1BA-9B9C-7EA2-26B546966382}"/>
                </a:ext>
              </a:extLst>
            </p:cNvPr>
            <p:cNvSpPr txBox="1"/>
            <p:nvPr/>
          </p:nvSpPr>
          <p:spPr>
            <a:xfrm>
              <a:off x="9871892" y="4143414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9A910F06-0ED8-4EAD-4413-BD369F341BD7}"/>
                </a:ext>
              </a:extLst>
            </p:cNvPr>
            <p:cNvSpPr txBox="1"/>
            <p:nvPr/>
          </p:nvSpPr>
          <p:spPr>
            <a:xfrm>
              <a:off x="6865996" y="4143414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3C11626-1F5F-ACCE-3422-C4C8A9A10DEE}"/>
                </a:ext>
              </a:extLst>
            </p:cNvPr>
            <p:cNvSpPr txBox="1"/>
            <p:nvPr/>
          </p:nvSpPr>
          <p:spPr>
            <a:xfrm>
              <a:off x="9871892" y="4503599"/>
              <a:ext cx="285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D295AC3B-0AEC-BE1C-0323-FFB64C4FB39D}"/>
                </a:ext>
              </a:extLst>
            </p:cNvPr>
            <p:cNvSpPr txBox="1"/>
            <p:nvPr/>
          </p:nvSpPr>
          <p:spPr>
            <a:xfrm>
              <a:off x="6865996" y="4503599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83748FF-3041-F8BC-0616-04BE26DFEF1E}"/>
                </a:ext>
              </a:extLst>
            </p:cNvPr>
            <p:cNvSpPr txBox="1"/>
            <p:nvPr/>
          </p:nvSpPr>
          <p:spPr>
            <a:xfrm>
              <a:off x="9871892" y="4863782"/>
              <a:ext cx="331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]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1216F01D-9591-3965-462C-912ACC8CD292}"/>
                </a:ext>
              </a:extLst>
            </p:cNvPr>
            <p:cNvSpPr txBox="1"/>
            <p:nvPr/>
          </p:nvSpPr>
          <p:spPr>
            <a:xfrm>
              <a:off x="6865996" y="4863782"/>
              <a:ext cx="319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[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3BDE31-18F4-0455-ECA1-5FFE1D114347}"/>
              </a:ext>
            </a:extLst>
          </p:cNvPr>
          <p:cNvSpPr txBox="1"/>
          <p:nvPr/>
        </p:nvSpPr>
        <p:spPr>
          <a:xfrm>
            <a:off x="1290917" y="1345113"/>
            <a:ext cx="525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Uma imagem nada mais é que uma matriz de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intensidade de pixels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ctr"/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Estes podem der coloridos, possuindo 3 valores para cada pixel (R, G, B), ou em escala de cinza.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D7C3FAC-DE22-EBCA-D3F4-68F1D09B8DAD}"/>
              </a:ext>
            </a:extLst>
          </p:cNvPr>
          <p:cNvSpPr txBox="1"/>
          <p:nvPr/>
        </p:nvSpPr>
        <p:spPr>
          <a:xfrm>
            <a:off x="1290917" y="3726443"/>
            <a:ext cx="525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Para o </a:t>
            </a:r>
            <a:r>
              <a:rPr lang="pt-BR" dirty="0" err="1">
                <a:latin typeface="Poppins" panose="00000500000000000000" pitchFamily="2" charset="0"/>
                <a:cs typeface="Poppins" panose="00000500000000000000" pitchFamily="2" charset="0"/>
              </a:rPr>
              <a:t>VanBot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, a imagem processada possui uma estrutura igual apresentada ao lado, sendo uma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lista contendo outras listas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 para cada linha da imagem. E dentro de cada uma destas listas, há valores de pixels correspondente as colunas da matriz.</a:t>
            </a:r>
          </a:p>
        </p:txBody>
      </p:sp>
    </p:spTree>
    <p:extLst>
      <p:ext uri="{BB962C8B-B14F-4D97-AF65-F5344CB8AC3E}">
        <p14:creationId xmlns:p14="http://schemas.microsoft.com/office/powerpoint/2010/main" val="419539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863FDB-20CC-3ED7-8664-D3727853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01C3-CE6C-4857-87C2-1CECD22C0AED}" type="slidenum">
              <a:rPr lang="pt-BR" smtClean="0"/>
              <a:pPr/>
              <a:t>9</a:t>
            </a:fld>
            <a:endParaRPr lang="pt-BR" dirty="0"/>
          </a:p>
        </p:txBody>
      </p:sp>
      <p:graphicFrame>
        <p:nvGraphicFramePr>
          <p:cNvPr id="3" name="Tabela 107">
            <a:extLst>
              <a:ext uri="{FF2B5EF4-FFF2-40B4-BE49-F238E27FC236}">
                <a16:creationId xmlns:a16="http://schemas.microsoft.com/office/drawing/2014/main" id="{EA5C8235-EACA-C184-22C0-23F46210F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937308"/>
              </p:ext>
            </p:extLst>
          </p:nvPr>
        </p:nvGraphicFramePr>
        <p:xfrm>
          <a:off x="1871708" y="1374456"/>
          <a:ext cx="3240000" cy="39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65713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880647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40417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885531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85102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655158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02348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22469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5990213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9707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0420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065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9385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184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484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637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4931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406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9600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399531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C1EA6A0F-317B-3601-FE29-F77C18D8FF78}"/>
              </a:ext>
            </a:extLst>
          </p:cNvPr>
          <p:cNvGrpSpPr/>
          <p:nvPr/>
        </p:nvGrpSpPr>
        <p:grpSpPr>
          <a:xfrm>
            <a:off x="1397299" y="1546860"/>
            <a:ext cx="3565525" cy="1087120"/>
            <a:chOff x="1513840" y="1546860"/>
            <a:chExt cx="3565525" cy="1087120"/>
          </a:xfrm>
        </p:grpSpPr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D83CFCB3-25B6-8C74-8529-3E4FE777D571}"/>
                </a:ext>
              </a:extLst>
            </p:cNvPr>
            <p:cNvCxnSpPr/>
            <p:nvPr/>
          </p:nvCxnSpPr>
          <p:spPr>
            <a:xfrm>
              <a:off x="1513840" y="1564640"/>
              <a:ext cx="7010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CF280B3D-FB93-5BA3-3E65-6F80A7FB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4281" y="1559561"/>
              <a:ext cx="2575560" cy="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62E8F827-2B02-A98D-BD82-FB8141414829}"/>
                </a:ext>
              </a:extLst>
            </p:cNvPr>
            <p:cNvCxnSpPr>
              <a:cxnSpLocks/>
            </p:cNvCxnSpPr>
            <p:nvPr/>
          </p:nvCxnSpPr>
          <p:spPr>
            <a:xfrm>
              <a:off x="2153920" y="1910080"/>
              <a:ext cx="29159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5D4AE524-F89D-5E3F-9973-BE8C18D49F41}"/>
                </a:ext>
              </a:extLst>
            </p:cNvPr>
            <p:cNvCxnSpPr>
              <a:cxnSpLocks/>
            </p:cNvCxnSpPr>
            <p:nvPr/>
          </p:nvCxnSpPr>
          <p:spPr>
            <a:xfrm>
              <a:off x="2138680" y="2270760"/>
              <a:ext cx="29311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046040C7-3CCE-F7A9-B0F8-9386DA59B7D2}"/>
                </a:ext>
              </a:extLst>
            </p:cNvPr>
            <p:cNvCxnSpPr>
              <a:cxnSpLocks/>
            </p:cNvCxnSpPr>
            <p:nvPr/>
          </p:nvCxnSpPr>
          <p:spPr>
            <a:xfrm>
              <a:off x="5069840" y="1546860"/>
              <a:ext cx="0" cy="3759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4BE5C9A3-B1FA-69B4-9303-B8A04FDEEEE4}"/>
                </a:ext>
              </a:extLst>
            </p:cNvPr>
            <p:cNvCxnSpPr>
              <a:cxnSpLocks/>
            </p:cNvCxnSpPr>
            <p:nvPr/>
          </p:nvCxnSpPr>
          <p:spPr>
            <a:xfrm>
              <a:off x="2153920" y="1894840"/>
              <a:ext cx="0" cy="3759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AFBC5709-AFD6-CA36-2422-C8AEB3D46F3B}"/>
                </a:ext>
              </a:extLst>
            </p:cNvPr>
            <p:cNvCxnSpPr>
              <a:cxnSpLocks/>
            </p:cNvCxnSpPr>
            <p:nvPr/>
          </p:nvCxnSpPr>
          <p:spPr>
            <a:xfrm>
              <a:off x="5069840" y="2258060"/>
              <a:ext cx="0" cy="3759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6DE1C812-F21A-BE7B-6A80-F44DAF502FBC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25" y="2633980"/>
              <a:ext cx="87884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DBEB539-2596-9AB7-4805-9D4867D400E7}"/>
              </a:ext>
            </a:extLst>
          </p:cNvPr>
          <p:cNvSpPr txBox="1"/>
          <p:nvPr/>
        </p:nvSpPr>
        <p:spPr>
          <a:xfrm>
            <a:off x="5734281" y="2754291"/>
            <a:ext cx="525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Para a estrutura e continuidade dos desenhos, as listas são interpretadas em um sentido contínuo, em que listas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ímpares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 são lidas de </a:t>
            </a:r>
            <a:r>
              <a:rPr lang="pt-BR" b="1" dirty="0">
                <a:latin typeface="Poppins" panose="00000500000000000000" pitchFamily="2" charset="0"/>
                <a:cs typeface="Poppins" panose="00000500000000000000" pitchFamily="2" charset="0"/>
              </a:rPr>
              <a:t>trás para frente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041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5682</TotalTime>
  <Words>834</Words>
  <Application>Microsoft Office PowerPoint</Application>
  <PresentationFormat>Widescreen</PresentationFormat>
  <Paragraphs>156</Paragraphs>
  <Slides>20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Poppins</vt:lpstr>
      <vt:lpstr>Roboto Slab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Isadora Stigliani Dalberto</dc:creator>
  <cp:lastModifiedBy>Isadora Stigliani Dalberto</cp:lastModifiedBy>
  <cp:revision>7</cp:revision>
  <dcterms:created xsi:type="dcterms:W3CDTF">2022-05-18T15:15:47Z</dcterms:created>
  <dcterms:modified xsi:type="dcterms:W3CDTF">2022-05-30T12:31:13Z</dcterms:modified>
</cp:coreProperties>
</file>